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C82_1FFFEE99.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handoutMasterIdLst>
    <p:handoutMasterId r:id="rId43"/>
  </p:handoutMasterIdLst>
  <p:sldIdLst>
    <p:sldId id="256" r:id="rId5"/>
    <p:sldId id="3103" r:id="rId6"/>
    <p:sldId id="3204" r:id="rId7"/>
    <p:sldId id="327" r:id="rId8"/>
    <p:sldId id="3189" r:id="rId9"/>
    <p:sldId id="344" r:id="rId10"/>
    <p:sldId id="426" r:id="rId11"/>
    <p:sldId id="443" r:id="rId12"/>
    <p:sldId id="461" r:id="rId13"/>
    <p:sldId id="462" r:id="rId14"/>
    <p:sldId id="463" r:id="rId15"/>
    <p:sldId id="464" r:id="rId16"/>
    <p:sldId id="409" r:id="rId17"/>
    <p:sldId id="3191" r:id="rId18"/>
    <p:sldId id="329" r:id="rId19"/>
    <p:sldId id="3132" r:id="rId20"/>
    <p:sldId id="331" r:id="rId21"/>
    <p:sldId id="340" r:id="rId22"/>
    <p:sldId id="3192" r:id="rId23"/>
    <p:sldId id="3193" r:id="rId24"/>
    <p:sldId id="3194" r:id="rId25"/>
    <p:sldId id="3195" r:id="rId26"/>
    <p:sldId id="3196" r:id="rId27"/>
    <p:sldId id="412" r:id="rId28"/>
    <p:sldId id="3197" r:id="rId29"/>
    <p:sldId id="3198" r:id="rId30"/>
    <p:sldId id="3199" r:id="rId31"/>
    <p:sldId id="3200" r:id="rId32"/>
    <p:sldId id="3201" r:id="rId33"/>
    <p:sldId id="341" r:id="rId34"/>
    <p:sldId id="458" r:id="rId35"/>
    <p:sldId id="3144" r:id="rId36"/>
    <p:sldId id="386" r:id="rId37"/>
    <p:sldId id="3154" r:id="rId38"/>
    <p:sldId id="342" r:id="rId39"/>
    <p:sldId id="3203" r:id="rId40"/>
    <p:sldId id="3202"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171CE5-65F2-05CA-6B60-735BEA3A513E}" name="Carmen Valadez" initials="CV" userId="S::carmen.valadez@creationtech.com::ef0258bb-281b-443e-a72b-01ae72527c8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E9EAA"/>
    <a:srgbClr val="A2BAC2"/>
    <a:srgbClr val="6E9EB6"/>
    <a:srgbClr val="BEC4A0"/>
    <a:srgbClr val="6A972D"/>
    <a:srgbClr val="7AAE34"/>
    <a:srgbClr val="334138"/>
    <a:srgbClr val="C2E175"/>
    <a:srgbClr val="B1D87E"/>
    <a:srgbClr val="8C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DBB528-471E-4031-A194-F1D6E0D9BD7C}" v="4" dt="2024-01-10T13:02:52.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792" autoAdjust="0"/>
  </p:normalViewPr>
  <p:slideViewPr>
    <p:cSldViewPr snapToGrid="0">
      <p:cViewPr varScale="1">
        <p:scale>
          <a:sx n="71" d="100"/>
          <a:sy n="71" d="100"/>
        </p:scale>
        <p:origin x="1536" y="72"/>
      </p:cViewPr>
      <p:guideLst>
        <p:guide orient="horz" pos="2160"/>
        <p:guide pos="2880"/>
      </p:guideLst>
    </p:cSldViewPr>
  </p:slideViewPr>
  <p:outlineViewPr>
    <p:cViewPr>
      <p:scale>
        <a:sx n="33" d="100"/>
        <a:sy n="33" d="100"/>
      </p:scale>
      <p:origin x="0" y="-26632"/>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84"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n Valadez" userId="ef0258bb-281b-443e-a72b-01ae72527c8a" providerId="ADAL" clId="{4DDBB528-471E-4031-A194-F1D6E0D9BD7C}"/>
    <pc:docChg chg="custSel addSld delSld modSld">
      <pc:chgData name="Carmen Valadez" userId="ef0258bb-281b-443e-a72b-01ae72527c8a" providerId="ADAL" clId="{4DDBB528-471E-4031-A194-F1D6E0D9BD7C}" dt="2024-01-10T13:02:56.315" v="129" actId="2696"/>
      <pc:docMkLst>
        <pc:docMk/>
      </pc:docMkLst>
      <pc:sldChg chg="addSp modSp mod">
        <pc:chgData name="Carmen Valadez" userId="ef0258bb-281b-443e-a72b-01ae72527c8a" providerId="ADAL" clId="{4DDBB528-471E-4031-A194-F1D6E0D9BD7C}" dt="2024-01-04T18:16:05.316" v="127" actId="20577"/>
        <pc:sldMkLst>
          <pc:docMk/>
          <pc:sldMk cId="984276338" sldId="327"/>
        </pc:sldMkLst>
        <pc:spChg chg="add mod">
          <ac:chgData name="Carmen Valadez" userId="ef0258bb-281b-443e-a72b-01ae72527c8a" providerId="ADAL" clId="{4DDBB528-471E-4031-A194-F1D6E0D9BD7C}" dt="2024-01-04T18:16:05.316" v="127" actId="20577"/>
          <ac:spMkLst>
            <pc:docMk/>
            <pc:sldMk cId="984276338" sldId="327"/>
            <ac:spMk id="4" creationId="{831D6B34-5BDA-D9D1-FE9D-BB39C4331785}"/>
          </ac:spMkLst>
        </pc:spChg>
        <pc:picChg chg="add mod">
          <ac:chgData name="Carmen Valadez" userId="ef0258bb-281b-443e-a72b-01ae72527c8a" providerId="ADAL" clId="{4DDBB528-471E-4031-A194-F1D6E0D9BD7C}" dt="2024-01-04T18:15:14.241" v="68" actId="14100"/>
          <ac:picMkLst>
            <pc:docMk/>
            <pc:sldMk cId="984276338" sldId="327"/>
            <ac:picMk id="3" creationId="{70F7D949-A800-A724-076A-81392A9FD667}"/>
          </ac:picMkLst>
        </pc:picChg>
      </pc:sldChg>
      <pc:sldChg chg="delSp modSp del mod">
        <pc:chgData name="Carmen Valadez" userId="ef0258bb-281b-443e-a72b-01ae72527c8a" providerId="ADAL" clId="{4DDBB528-471E-4031-A194-F1D6E0D9BD7C}" dt="2024-01-10T13:02:56.315" v="129" actId="2696"/>
        <pc:sldMkLst>
          <pc:docMk/>
          <pc:sldMk cId="2789296474" sldId="328"/>
        </pc:sldMkLst>
        <pc:spChg chg="del mod">
          <ac:chgData name="Carmen Valadez" userId="ef0258bb-281b-443e-a72b-01ae72527c8a" providerId="ADAL" clId="{4DDBB528-471E-4031-A194-F1D6E0D9BD7C}" dt="2024-01-04T18:12:48.409" v="42" actId="478"/>
          <ac:spMkLst>
            <pc:docMk/>
            <pc:sldMk cId="2789296474" sldId="328"/>
            <ac:spMk id="15" creationId="{B9FC512A-270F-ECC3-F259-882B7BC383C3}"/>
          </ac:spMkLst>
        </pc:spChg>
        <pc:picChg chg="del">
          <ac:chgData name="Carmen Valadez" userId="ef0258bb-281b-443e-a72b-01ae72527c8a" providerId="ADAL" clId="{4DDBB528-471E-4031-A194-F1D6E0D9BD7C}" dt="2024-01-04T18:12:30.351" v="0" actId="478"/>
          <ac:picMkLst>
            <pc:docMk/>
            <pc:sldMk cId="2789296474" sldId="328"/>
            <ac:picMk id="12" creationId="{C87E4FC5-B395-98E2-4ECB-0DF11ECF29F9}"/>
          </ac:picMkLst>
        </pc:picChg>
      </pc:sldChg>
      <pc:sldChg chg="add">
        <pc:chgData name="Carmen Valadez" userId="ef0258bb-281b-443e-a72b-01ae72527c8a" providerId="ADAL" clId="{4DDBB528-471E-4031-A194-F1D6E0D9BD7C}" dt="2024-01-10T13:02:52.697" v="128"/>
        <pc:sldMkLst>
          <pc:docMk/>
          <pc:sldMk cId="1691576140" sldId="3204"/>
        </pc:sldMkLst>
      </pc:sldChg>
    </pc:docChg>
  </pc:docChgLst>
  <pc:docChgLst>
    <pc:chgData name="Carmen Valadez" userId="ef0258bb-281b-443e-a72b-01ae72527c8a" providerId="ADAL" clId="{5E16C105-2BA6-48CC-BE75-6E462AE72F0D}"/>
    <pc:docChg chg="custSel modSld">
      <pc:chgData name="Carmen Valadez" userId="ef0258bb-281b-443e-a72b-01ae72527c8a" providerId="ADAL" clId="{5E16C105-2BA6-48CC-BE75-6E462AE72F0D}" dt="2023-10-05T21:23:28.531" v="198" actId="478"/>
      <pc:docMkLst>
        <pc:docMk/>
      </pc:docMkLst>
      <pc:sldChg chg="addSp delSp modSp mod">
        <pc:chgData name="Carmen Valadez" userId="ef0258bb-281b-443e-a72b-01ae72527c8a" providerId="ADAL" clId="{5E16C105-2BA6-48CC-BE75-6E462AE72F0D}" dt="2023-10-05T21:23:28.531" v="198" actId="478"/>
        <pc:sldMkLst>
          <pc:docMk/>
          <pc:sldMk cId="2789296474" sldId="328"/>
        </pc:sldMkLst>
        <pc:spChg chg="add mod">
          <ac:chgData name="Carmen Valadez" userId="ef0258bb-281b-443e-a72b-01ae72527c8a" providerId="ADAL" clId="{5E16C105-2BA6-48CC-BE75-6E462AE72F0D}" dt="2023-10-05T21:21:30.197" v="121" actId="404"/>
          <ac:spMkLst>
            <pc:docMk/>
            <pc:sldMk cId="2789296474" sldId="328"/>
            <ac:spMk id="4" creationId="{18FFF2B2-253B-F6BE-FF0B-1ACB3619CED8}"/>
          </ac:spMkLst>
        </pc:spChg>
        <pc:spChg chg="add del mod">
          <ac:chgData name="Carmen Valadez" userId="ef0258bb-281b-443e-a72b-01ae72527c8a" providerId="ADAL" clId="{5E16C105-2BA6-48CC-BE75-6E462AE72F0D}" dt="2023-10-05T21:17:05.001" v="15"/>
          <ac:spMkLst>
            <pc:docMk/>
            <pc:sldMk cId="2789296474" sldId="328"/>
            <ac:spMk id="5" creationId="{E47A8E63-38E8-FC3A-19CD-DAE5B059A11E}"/>
          </ac:spMkLst>
        </pc:spChg>
        <pc:spChg chg="add del mod">
          <ac:chgData name="Carmen Valadez" userId="ef0258bb-281b-443e-a72b-01ae72527c8a" providerId="ADAL" clId="{5E16C105-2BA6-48CC-BE75-6E462AE72F0D}" dt="2023-10-05T21:17:04.476" v="14"/>
          <ac:spMkLst>
            <pc:docMk/>
            <pc:sldMk cId="2789296474" sldId="328"/>
            <ac:spMk id="6" creationId="{64DC8810-1A25-1375-434A-423E87CE3903}"/>
          </ac:spMkLst>
        </pc:spChg>
        <pc:spChg chg="mod">
          <ac:chgData name="Carmen Valadez" userId="ef0258bb-281b-443e-a72b-01ae72527c8a" providerId="ADAL" clId="{5E16C105-2BA6-48CC-BE75-6E462AE72F0D}" dt="2023-10-05T21:19:13.145" v="57" actId="404"/>
          <ac:spMkLst>
            <pc:docMk/>
            <pc:sldMk cId="2789296474" sldId="328"/>
            <ac:spMk id="9" creationId="{00DEE3A8-0CEA-4F2F-8231-35CFED69F55A}"/>
          </ac:spMkLst>
        </pc:spChg>
        <pc:spChg chg="mod">
          <ac:chgData name="Carmen Valadez" userId="ef0258bb-281b-443e-a72b-01ae72527c8a" providerId="ADAL" clId="{5E16C105-2BA6-48CC-BE75-6E462AE72F0D}" dt="2023-10-05T21:18:46.194" v="52" actId="404"/>
          <ac:spMkLst>
            <pc:docMk/>
            <pc:sldMk cId="2789296474" sldId="328"/>
            <ac:spMk id="13" creationId="{2FCE4EF5-EDB6-05B9-E34A-A7956C5DFB00}"/>
          </ac:spMkLst>
        </pc:spChg>
        <pc:spChg chg="mod">
          <ac:chgData name="Carmen Valadez" userId="ef0258bb-281b-443e-a72b-01ae72527c8a" providerId="ADAL" clId="{5E16C105-2BA6-48CC-BE75-6E462AE72F0D}" dt="2023-10-05T21:18:54.831" v="54" actId="404"/>
          <ac:spMkLst>
            <pc:docMk/>
            <pc:sldMk cId="2789296474" sldId="328"/>
            <ac:spMk id="14" creationId="{E6342CC7-0589-4806-873F-7245DB11DF47}"/>
          </ac:spMkLst>
        </pc:spChg>
        <pc:spChg chg="add mod">
          <ac:chgData name="Carmen Valadez" userId="ef0258bb-281b-443e-a72b-01ae72527c8a" providerId="ADAL" clId="{5E16C105-2BA6-48CC-BE75-6E462AE72F0D}" dt="2023-10-05T21:22:59.521" v="196" actId="1076"/>
          <ac:spMkLst>
            <pc:docMk/>
            <pc:sldMk cId="2789296474" sldId="328"/>
            <ac:spMk id="15" creationId="{B9FC512A-270F-ECC3-F259-882B7BC383C3}"/>
          </ac:spMkLst>
        </pc:spChg>
        <pc:spChg chg="del">
          <ac:chgData name="Carmen Valadez" userId="ef0258bb-281b-443e-a72b-01ae72527c8a" providerId="ADAL" clId="{5E16C105-2BA6-48CC-BE75-6E462AE72F0D}" dt="2023-10-05T21:23:28.531" v="198" actId="478"/>
          <ac:spMkLst>
            <pc:docMk/>
            <pc:sldMk cId="2789296474" sldId="328"/>
            <ac:spMk id="20" creationId="{5298FF64-001A-4C60-BD7C-FDBC45C48F91}"/>
          </ac:spMkLst>
        </pc:spChg>
        <pc:spChg chg="del">
          <ac:chgData name="Carmen Valadez" userId="ef0258bb-281b-443e-a72b-01ae72527c8a" providerId="ADAL" clId="{5E16C105-2BA6-48CC-BE75-6E462AE72F0D}" dt="2023-10-05T21:23:23.859" v="197" actId="478"/>
          <ac:spMkLst>
            <pc:docMk/>
            <pc:sldMk cId="2789296474" sldId="328"/>
            <ac:spMk id="22" creationId="{A22B5A8B-2B9C-3D87-A559-90A2BF4D4298}"/>
          </ac:spMkLst>
        </pc:spChg>
        <pc:spChg chg="mod">
          <ac:chgData name="Carmen Valadez" userId="ef0258bb-281b-443e-a72b-01ae72527c8a" providerId="ADAL" clId="{5E16C105-2BA6-48CC-BE75-6E462AE72F0D}" dt="2023-10-05T21:18:51.520" v="53" actId="404"/>
          <ac:spMkLst>
            <pc:docMk/>
            <pc:sldMk cId="2789296474" sldId="328"/>
            <ac:spMk id="23" creationId="{30E3D9CD-35EC-7AF2-235D-8706E956D09A}"/>
          </ac:spMkLst>
        </pc:spChg>
        <pc:spChg chg="mod">
          <ac:chgData name="Carmen Valadez" userId="ef0258bb-281b-443e-a72b-01ae72527c8a" providerId="ADAL" clId="{5E16C105-2BA6-48CC-BE75-6E462AE72F0D}" dt="2023-10-05T21:19:17.036" v="58" actId="404"/>
          <ac:spMkLst>
            <pc:docMk/>
            <pc:sldMk cId="2789296474" sldId="328"/>
            <ac:spMk id="26" creationId="{E92539F6-8234-4D72-7C32-C61D15DA77AB}"/>
          </ac:spMkLst>
        </pc:spChg>
        <pc:spChg chg="mod">
          <ac:chgData name="Carmen Valadez" userId="ef0258bb-281b-443e-a72b-01ae72527c8a" providerId="ADAL" clId="{5E16C105-2BA6-48CC-BE75-6E462AE72F0D}" dt="2023-10-05T21:19:07.809" v="56" actId="404"/>
          <ac:spMkLst>
            <pc:docMk/>
            <pc:sldMk cId="2789296474" sldId="328"/>
            <ac:spMk id="32772" creationId="{00000000-0000-0000-0000-000000000000}"/>
          </ac:spMkLst>
        </pc:spChg>
        <pc:spChg chg="mod">
          <ac:chgData name="Carmen Valadez" userId="ef0258bb-281b-443e-a72b-01ae72527c8a" providerId="ADAL" clId="{5E16C105-2BA6-48CC-BE75-6E462AE72F0D}" dt="2023-10-05T21:19:04.550" v="55" actId="404"/>
          <ac:spMkLst>
            <pc:docMk/>
            <pc:sldMk cId="2789296474" sldId="328"/>
            <ac:spMk id="32788" creationId="{00000000-0000-0000-0000-000000000000}"/>
          </ac:spMkLst>
        </pc:spChg>
        <pc:picChg chg="add mod">
          <ac:chgData name="Carmen Valadez" userId="ef0258bb-281b-443e-a72b-01ae72527c8a" providerId="ADAL" clId="{5E16C105-2BA6-48CC-BE75-6E462AE72F0D}" dt="2023-10-05T21:20:44.797" v="71" actId="1076"/>
          <ac:picMkLst>
            <pc:docMk/>
            <pc:sldMk cId="2789296474" sldId="328"/>
            <ac:picMk id="2" creationId="{D1B41E1E-B1CA-77C3-1565-7B7D8DF70C26}"/>
          </ac:picMkLst>
        </pc:picChg>
        <pc:picChg chg="add mod">
          <ac:chgData name="Carmen Valadez" userId="ef0258bb-281b-443e-a72b-01ae72527c8a" providerId="ADAL" clId="{5E16C105-2BA6-48CC-BE75-6E462AE72F0D}" dt="2023-10-05T21:20:40.817" v="69" actId="1076"/>
          <ac:picMkLst>
            <pc:docMk/>
            <pc:sldMk cId="2789296474" sldId="328"/>
            <ac:picMk id="12" creationId="{C87E4FC5-B395-98E2-4ECB-0DF11ECF29F9}"/>
          </ac:picMkLst>
        </pc:picChg>
      </pc:sldChg>
    </pc:docChg>
  </pc:docChgLst>
  <pc:docChgLst>
    <pc:chgData name="Carmen Valadez" userId="ef0258bb-281b-443e-a72b-01ae72527c8a" providerId="ADAL" clId="{DEE12296-138E-47E3-BF82-CA4A7091E1C1}"/>
    <pc:docChg chg="custSel modSld">
      <pc:chgData name="Carmen Valadez" userId="ef0258bb-281b-443e-a72b-01ae72527c8a" providerId="ADAL" clId="{DEE12296-138E-47E3-BF82-CA4A7091E1C1}" dt="2023-04-10T16:52:36.685" v="205" actId="1076"/>
      <pc:docMkLst>
        <pc:docMk/>
      </pc:docMkLst>
      <pc:sldChg chg="addSp delSp modSp mod">
        <pc:chgData name="Carmen Valadez" userId="ef0258bb-281b-443e-a72b-01ae72527c8a" providerId="ADAL" clId="{DEE12296-138E-47E3-BF82-CA4A7091E1C1}" dt="2023-04-10T16:52:36.685" v="205" actId="1076"/>
        <pc:sldMkLst>
          <pc:docMk/>
          <pc:sldMk cId="2789296474" sldId="328"/>
        </pc:sldMkLst>
        <pc:spChg chg="mod">
          <ac:chgData name="Carmen Valadez" userId="ef0258bb-281b-443e-a72b-01ae72527c8a" providerId="ADAL" clId="{DEE12296-138E-47E3-BF82-CA4A7091E1C1}" dt="2023-04-10T16:43:01.578" v="154" actId="313"/>
          <ac:spMkLst>
            <pc:docMk/>
            <pc:sldMk cId="2789296474" sldId="328"/>
            <ac:spMk id="9" creationId="{00DEE3A8-0CEA-4F2F-8231-35CFED69F55A}"/>
          </ac:spMkLst>
        </pc:spChg>
        <pc:spChg chg="mod">
          <ac:chgData name="Carmen Valadez" userId="ef0258bb-281b-443e-a72b-01ae72527c8a" providerId="ADAL" clId="{DEE12296-138E-47E3-BF82-CA4A7091E1C1}" dt="2023-04-10T16:36:25.320" v="112" actId="1076"/>
          <ac:spMkLst>
            <pc:docMk/>
            <pc:sldMk cId="2789296474" sldId="328"/>
            <ac:spMk id="14" creationId="{E6342CC7-0589-4806-873F-7245DB11DF47}"/>
          </ac:spMkLst>
        </pc:spChg>
        <pc:spChg chg="mod">
          <ac:chgData name="Carmen Valadez" userId="ef0258bb-281b-443e-a72b-01ae72527c8a" providerId="ADAL" clId="{DEE12296-138E-47E3-BF82-CA4A7091E1C1}" dt="2023-04-10T16:50:04.347" v="180" actId="20577"/>
          <ac:spMkLst>
            <pc:docMk/>
            <pc:sldMk cId="2789296474" sldId="328"/>
            <ac:spMk id="32788" creationId="{00000000-0000-0000-0000-000000000000}"/>
          </ac:spMkLst>
        </pc:spChg>
        <pc:picChg chg="add del mod">
          <ac:chgData name="Carmen Valadez" userId="ef0258bb-281b-443e-a72b-01ae72527c8a" providerId="ADAL" clId="{DEE12296-138E-47E3-BF82-CA4A7091E1C1}" dt="2023-04-10T16:34:40.902" v="58" actId="21"/>
          <ac:picMkLst>
            <pc:docMk/>
            <pc:sldMk cId="2789296474" sldId="328"/>
            <ac:picMk id="2" creationId="{756694C9-85CD-2DA1-6509-F2CC2DC9A4AA}"/>
          </ac:picMkLst>
        </pc:picChg>
        <pc:picChg chg="del">
          <ac:chgData name="Carmen Valadez" userId="ef0258bb-281b-443e-a72b-01ae72527c8a" providerId="ADAL" clId="{DEE12296-138E-47E3-BF82-CA4A7091E1C1}" dt="2023-04-10T16:36:33.199" v="113" actId="478"/>
          <ac:picMkLst>
            <pc:docMk/>
            <pc:sldMk cId="2789296474" sldId="328"/>
            <ac:picMk id="4" creationId="{B3AE313D-B6CE-2EBA-6BC5-92EA34F5605E}"/>
          </ac:picMkLst>
        </pc:picChg>
        <pc:picChg chg="del">
          <ac:chgData name="Carmen Valadez" userId="ef0258bb-281b-443e-a72b-01ae72527c8a" providerId="ADAL" clId="{DEE12296-138E-47E3-BF82-CA4A7091E1C1}" dt="2023-04-10T16:50:16.814" v="181" actId="478"/>
          <ac:picMkLst>
            <pc:docMk/>
            <pc:sldMk cId="2789296474" sldId="328"/>
            <ac:picMk id="6" creationId="{C67DE286-266F-4224-8E43-ED3BDC941BEC}"/>
          </ac:picMkLst>
        </pc:picChg>
        <pc:picChg chg="add mod">
          <ac:chgData name="Carmen Valadez" userId="ef0258bb-281b-443e-a72b-01ae72527c8a" providerId="ADAL" clId="{DEE12296-138E-47E3-BF82-CA4A7091E1C1}" dt="2023-04-10T16:35:21.330" v="67" actId="14100"/>
          <ac:picMkLst>
            <pc:docMk/>
            <pc:sldMk cId="2789296474" sldId="328"/>
            <ac:picMk id="7" creationId="{5B7A7996-B3F0-D21E-B833-57472DEFB5BF}"/>
          </ac:picMkLst>
        </pc:picChg>
        <pc:picChg chg="del">
          <ac:chgData name="Carmen Valadez" userId="ef0258bb-281b-443e-a72b-01ae72527c8a" providerId="ADAL" clId="{DEE12296-138E-47E3-BF82-CA4A7091E1C1}" dt="2023-04-10T16:34:34.780" v="56" actId="21"/>
          <ac:picMkLst>
            <pc:docMk/>
            <pc:sldMk cId="2789296474" sldId="328"/>
            <ac:picMk id="12" creationId="{B588B7BC-9B53-4371-9478-63987C0EC711}"/>
          </ac:picMkLst>
        </pc:picChg>
        <pc:picChg chg="add mod">
          <ac:chgData name="Carmen Valadez" userId="ef0258bb-281b-443e-a72b-01ae72527c8a" providerId="ADAL" clId="{DEE12296-138E-47E3-BF82-CA4A7091E1C1}" dt="2023-04-10T16:37:39.176" v="120" actId="14100"/>
          <ac:picMkLst>
            <pc:docMk/>
            <pc:sldMk cId="2789296474" sldId="328"/>
            <ac:picMk id="16" creationId="{17B73531-B3A4-ABFF-42D1-A8BE991E6E24}"/>
          </ac:picMkLst>
        </pc:picChg>
        <pc:picChg chg="add mod">
          <ac:chgData name="Carmen Valadez" userId="ef0258bb-281b-443e-a72b-01ae72527c8a" providerId="ADAL" clId="{DEE12296-138E-47E3-BF82-CA4A7091E1C1}" dt="2023-04-10T16:51:53.609" v="203" actId="14100"/>
          <ac:picMkLst>
            <pc:docMk/>
            <pc:sldMk cId="2789296474" sldId="328"/>
            <ac:picMk id="25" creationId="{98CD9FC8-6B49-B8B2-3E97-0A2C08B4417F}"/>
          </ac:picMkLst>
        </pc:picChg>
        <pc:picChg chg="mod">
          <ac:chgData name="Carmen Valadez" userId="ef0258bb-281b-443e-a72b-01ae72527c8a" providerId="ADAL" clId="{DEE12296-138E-47E3-BF82-CA4A7091E1C1}" dt="2023-04-10T16:52:36.685" v="205" actId="1076"/>
          <ac:picMkLst>
            <pc:docMk/>
            <pc:sldMk cId="2789296474" sldId="328"/>
            <ac:picMk id="1028" creationId="{C7815969-A7F3-FC4B-A79D-A8C209D28BAD}"/>
          </ac:picMkLst>
        </pc:picChg>
      </pc:sldChg>
      <pc:sldChg chg="modSp mod">
        <pc:chgData name="Carmen Valadez" userId="ef0258bb-281b-443e-a72b-01ae72527c8a" providerId="ADAL" clId="{DEE12296-138E-47E3-BF82-CA4A7091E1C1}" dt="2023-03-25T00:52:57.500" v="55" actId="20577"/>
        <pc:sldMkLst>
          <pc:docMk/>
          <pc:sldMk cId="4007621398" sldId="341"/>
        </pc:sldMkLst>
        <pc:graphicFrameChg chg="modGraphic">
          <ac:chgData name="Carmen Valadez" userId="ef0258bb-281b-443e-a72b-01ae72527c8a" providerId="ADAL" clId="{DEE12296-138E-47E3-BF82-CA4A7091E1C1}" dt="2023-03-25T00:52:57.500" v="55" actId="20577"/>
          <ac:graphicFrameMkLst>
            <pc:docMk/>
            <pc:sldMk cId="4007621398" sldId="341"/>
            <ac:graphicFrameMk id="2" creationId="{00000000-0000-0000-0000-000000000000}"/>
          </ac:graphicFrameMkLst>
        </pc:graphicFrameChg>
      </pc:sldChg>
      <pc:sldChg chg="mod modShow">
        <pc:chgData name="Carmen Valadez" userId="ef0258bb-281b-443e-a72b-01ae72527c8a" providerId="ADAL" clId="{DEE12296-138E-47E3-BF82-CA4A7091E1C1}" dt="2023-03-25T00:48:46.276" v="1" actId="729"/>
        <pc:sldMkLst>
          <pc:docMk/>
          <pc:sldMk cId="870687183" sldId="443"/>
        </pc:sldMkLst>
      </pc:sldChg>
    </pc:docChg>
  </pc:docChgLst>
  <pc:docChgLst>
    <pc:chgData name="Carmen Valadez" userId="ef0258bb-281b-443e-a72b-01ae72527c8a" providerId="ADAL" clId="{95F361A6-15F2-470A-8CC3-F90DE8E4EE96}"/>
    <pc:docChg chg="undo custSel modSld">
      <pc:chgData name="Carmen Valadez" userId="ef0258bb-281b-443e-a72b-01ae72527c8a" providerId="ADAL" clId="{95F361A6-15F2-470A-8CC3-F90DE8E4EE96}" dt="2023-07-14T18:42:57.217" v="338"/>
      <pc:docMkLst>
        <pc:docMk/>
      </pc:docMkLst>
      <pc:sldChg chg="delSp modSp mod">
        <pc:chgData name="Carmen Valadez" userId="ef0258bb-281b-443e-a72b-01ae72527c8a" providerId="ADAL" clId="{95F361A6-15F2-470A-8CC3-F90DE8E4EE96}" dt="2023-07-14T18:42:57.217" v="338"/>
        <pc:sldMkLst>
          <pc:docMk/>
          <pc:sldMk cId="984276338" sldId="327"/>
        </pc:sldMkLst>
        <pc:spChg chg="mod">
          <ac:chgData name="Carmen Valadez" userId="ef0258bb-281b-443e-a72b-01ae72527c8a" providerId="ADAL" clId="{95F361A6-15F2-470A-8CC3-F90DE8E4EE96}" dt="2023-06-27T19:50:29.670" v="141" actId="20577"/>
          <ac:spMkLst>
            <pc:docMk/>
            <pc:sldMk cId="984276338" sldId="327"/>
            <ac:spMk id="15" creationId="{00000000-0000-0000-0000-000000000000}"/>
          </ac:spMkLst>
        </pc:spChg>
        <pc:spChg chg="del mod">
          <ac:chgData name="Carmen Valadez" userId="ef0258bb-281b-443e-a72b-01ae72527c8a" providerId="ADAL" clId="{95F361A6-15F2-470A-8CC3-F90DE8E4EE96}" dt="2023-07-14T18:42:57.217" v="338"/>
          <ac:spMkLst>
            <pc:docMk/>
            <pc:sldMk cId="984276338" sldId="327"/>
            <ac:spMk id="20" creationId="{1670BD5F-D25C-4220-A344-F165128C7FA1}"/>
          </ac:spMkLst>
        </pc:spChg>
        <pc:picChg chg="mod">
          <ac:chgData name="Carmen Valadez" userId="ef0258bb-281b-443e-a72b-01ae72527c8a" providerId="ADAL" clId="{95F361A6-15F2-470A-8CC3-F90DE8E4EE96}" dt="2023-06-27T19:50:34.725" v="143" actId="1076"/>
          <ac:picMkLst>
            <pc:docMk/>
            <pc:sldMk cId="984276338" sldId="327"/>
            <ac:picMk id="8" creationId="{20E3D500-3562-493A-9B75-4D646A09346B}"/>
          </ac:picMkLst>
        </pc:picChg>
        <pc:picChg chg="del">
          <ac:chgData name="Carmen Valadez" userId="ef0258bb-281b-443e-a72b-01ae72527c8a" providerId="ADAL" clId="{95F361A6-15F2-470A-8CC3-F90DE8E4EE96}" dt="2023-07-14T18:41:31.059" v="306" actId="478"/>
          <ac:picMkLst>
            <pc:docMk/>
            <pc:sldMk cId="984276338" sldId="327"/>
            <ac:picMk id="2050" creationId="{181EFFB5-B3F9-50A4-B096-66CF833BE641}"/>
          </ac:picMkLst>
        </pc:picChg>
      </pc:sldChg>
      <pc:sldChg chg="delSp modSp mod">
        <pc:chgData name="Carmen Valadez" userId="ef0258bb-281b-443e-a72b-01ae72527c8a" providerId="ADAL" clId="{95F361A6-15F2-470A-8CC3-F90DE8E4EE96}" dt="2023-07-14T18:41:26.859" v="305"/>
        <pc:sldMkLst>
          <pc:docMk/>
          <pc:sldMk cId="2789296474" sldId="328"/>
        </pc:sldMkLst>
        <pc:spChg chg="del mod">
          <ac:chgData name="Carmen Valadez" userId="ef0258bb-281b-443e-a72b-01ae72527c8a" providerId="ADAL" clId="{95F361A6-15F2-470A-8CC3-F90DE8E4EE96}" dt="2023-07-14T18:41:26.859" v="305"/>
          <ac:spMkLst>
            <pc:docMk/>
            <pc:sldMk cId="2789296474" sldId="328"/>
            <ac:spMk id="3" creationId="{73DFAA64-C24C-4A93-8715-22E6EAACA4FA}"/>
          </ac:spMkLst>
        </pc:spChg>
        <pc:spChg chg="mod">
          <ac:chgData name="Carmen Valadez" userId="ef0258bb-281b-443e-a72b-01ae72527c8a" providerId="ADAL" clId="{95F361A6-15F2-470A-8CC3-F90DE8E4EE96}" dt="2023-06-27T20:26:37.719" v="268" actId="120"/>
          <ac:spMkLst>
            <pc:docMk/>
            <pc:sldMk cId="2789296474" sldId="328"/>
            <ac:spMk id="9" creationId="{00DEE3A8-0CEA-4F2F-8231-35CFED69F55A}"/>
          </ac:spMkLst>
        </pc:spChg>
        <pc:spChg chg="mod">
          <ac:chgData name="Carmen Valadez" userId="ef0258bb-281b-443e-a72b-01ae72527c8a" providerId="ADAL" clId="{95F361A6-15F2-470A-8CC3-F90DE8E4EE96}" dt="2023-06-27T20:28:51.152" v="290" actId="1076"/>
          <ac:spMkLst>
            <pc:docMk/>
            <pc:sldMk cId="2789296474" sldId="328"/>
            <ac:spMk id="13" creationId="{2FCE4EF5-EDB6-05B9-E34A-A7956C5DFB00}"/>
          </ac:spMkLst>
        </pc:spChg>
        <pc:spChg chg="mod">
          <ac:chgData name="Carmen Valadez" userId="ef0258bb-281b-443e-a72b-01ae72527c8a" providerId="ADAL" clId="{95F361A6-15F2-470A-8CC3-F90DE8E4EE96}" dt="2023-06-27T20:26:43.917" v="269" actId="120"/>
          <ac:spMkLst>
            <pc:docMk/>
            <pc:sldMk cId="2789296474" sldId="328"/>
            <ac:spMk id="14" creationId="{E6342CC7-0589-4806-873F-7245DB11DF47}"/>
          </ac:spMkLst>
        </pc:spChg>
        <pc:spChg chg="mod">
          <ac:chgData name="Carmen Valadez" userId="ef0258bb-281b-443e-a72b-01ae72527c8a" providerId="ADAL" clId="{95F361A6-15F2-470A-8CC3-F90DE8E4EE96}" dt="2023-06-27T20:28:27.647" v="286" actId="403"/>
          <ac:spMkLst>
            <pc:docMk/>
            <pc:sldMk cId="2789296474" sldId="328"/>
            <ac:spMk id="23" creationId="{30E3D9CD-35EC-7AF2-235D-8706E956D09A}"/>
          </ac:spMkLst>
        </pc:spChg>
        <pc:spChg chg="mod">
          <ac:chgData name="Carmen Valadez" userId="ef0258bb-281b-443e-a72b-01ae72527c8a" providerId="ADAL" clId="{95F361A6-15F2-470A-8CC3-F90DE8E4EE96}" dt="2023-06-27T20:30:16.974" v="301" actId="1076"/>
          <ac:spMkLst>
            <pc:docMk/>
            <pc:sldMk cId="2789296474" sldId="328"/>
            <ac:spMk id="26" creationId="{E92539F6-8234-4D72-7C32-C61D15DA77AB}"/>
          </ac:spMkLst>
        </pc:spChg>
        <pc:spChg chg="mod">
          <ac:chgData name="Carmen Valadez" userId="ef0258bb-281b-443e-a72b-01ae72527c8a" providerId="ADAL" clId="{95F361A6-15F2-470A-8CC3-F90DE8E4EE96}" dt="2023-06-27T20:24:07.380" v="247" actId="1076"/>
          <ac:spMkLst>
            <pc:docMk/>
            <pc:sldMk cId="2789296474" sldId="328"/>
            <ac:spMk id="32772" creationId="{00000000-0000-0000-0000-000000000000}"/>
          </ac:spMkLst>
        </pc:spChg>
        <pc:spChg chg="mod">
          <ac:chgData name="Carmen Valadez" userId="ef0258bb-281b-443e-a72b-01ae72527c8a" providerId="ADAL" clId="{95F361A6-15F2-470A-8CC3-F90DE8E4EE96}" dt="2023-06-27T20:23:48.894" v="245" actId="403"/>
          <ac:spMkLst>
            <pc:docMk/>
            <pc:sldMk cId="2789296474" sldId="328"/>
            <ac:spMk id="32788" creationId="{00000000-0000-0000-0000-000000000000}"/>
          </ac:spMkLst>
        </pc:spChg>
        <pc:picChg chg="mod">
          <ac:chgData name="Carmen Valadez" userId="ef0258bb-281b-443e-a72b-01ae72527c8a" providerId="ADAL" clId="{95F361A6-15F2-470A-8CC3-F90DE8E4EE96}" dt="2023-06-27T20:19:15.694" v="144" actId="14826"/>
          <ac:picMkLst>
            <pc:docMk/>
            <pc:sldMk cId="2789296474" sldId="328"/>
            <ac:picMk id="7" creationId="{5B7A7996-B3F0-D21E-B833-57472DEFB5BF}"/>
          </ac:picMkLst>
        </pc:picChg>
        <pc:picChg chg="mod">
          <ac:chgData name="Carmen Valadez" userId="ef0258bb-281b-443e-a72b-01ae72527c8a" providerId="ADAL" clId="{95F361A6-15F2-470A-8CC3-F90DE8E4EE96}" dt="2023-06-27T20:20:47.912" v="185" actId="14826"/>
          <ac:picMkLst>
            <pc:docMk/>
            <pc:sldMk cId="2789296474" sldId="328"/>
            <ac:picMk id="16" creationId="{17B73531-B3A4-ABFF-42D1-A8BE991E6E24}"/>
          </ac:picMkLst>
        </pc:picChg>
        <pc:picChg chg="del">
          <ac:chgData name="Carmen Valadez" userId="ef0258bb-281b-443e-a72b-01ae72527c8a" providerId="ADAL" clId="{95F361A6-15F2-470A-8CC3-F90DE8E4EE96}" dt="2023-07-14T18:41:09.571" v="302" actId="478"/>
          <ac:picMkLst>
            <pc:docMk/>
            <pc:sldMk cId="2789296474" sldId="328"/>
            <ac:picMk id="1028" creationId="{C7815969-A7F3-FC4B-A79D-A8C209D28BAD}"/>
          </ac:picMkLst>
        </pc:picChg>
      </pc:sldChg>
    </pc:docChg>
  </pc:docChgLst>
</pc:chgInfo>
</file>

<file path=ppt/comments/modernComment_C82_1FFFEE99.xml><?xml version="1.0" encoding="utf-8"?>
<p188:cmLst xmlns:a="http://schemas.openxmlformats.org/drawingml/2006/main" xmlns:r="http://schemas.openxmlformats.org/officeDocument/2006/relationships" xmlns:p188="http://schemas.microsoft.com/office/powerpoint/2018/8/main">
  <p188:cm id="{85D0C3BB-668C-4B2E-B7FF-827F9AD6B2F7}" authorId="{E5171CE5-65F2-05CA-6B60-735BEA3A513E}" created="2023-03-10T19:46:04.164">
    <pc:sldMkLst xmlns:pc="http://schemas.microsoft.com/office/powerpoint/2013/main/command">
      <pc:docMk/>
      <pc:sldMk cId="536866457" sldId="3202"/>
    </pc:sldMkLst>
    <p188:txBody>
      <a:bodyPr/>
      <a:lstStyle/>
      <a:p>
        <a:r>
          <a:rPr lang="en-CA"/>
          <a:t>www.creationtech.com</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66" tIns="46583" rIns="93166" bIns="46583" rtlCol="0"/>
          <a:lstStyle>
            <a:lvl1pPr algn="l">
              <a:defRPr sz="1200"/>
            </a:lvl1pPr>
          </a:lstStyle>
          <a:p>
            <a:endParaRPr lang="en-CA" dirty="0"/>
          </a:p>
        </p:txBody>
      </p:sp>
      <p:sp>
        <p:nvSpPr>
          <p:cNvPr id="3" name="Date Placeholder 2"/>
          <p:cNvSpPr>
            <a:spLocks noGrp="1"/>
          </p:cNvSpPr>
          <p:nvPr>
            <p:ph type="dt" sz="quarter" idx="1"/>
          </p:nvPr>
        </p:nvSpPr>
        <p:spPr>
          <a:xfrm>
            <a:off x="3970938" y="1"/>
            <a:ext cx="3037840" cy="464820"/>
          </a:xfrm>
          <a:prstGeom prst="rect">
            <a:avLst/>
          </a:prstGeom>
        </p:spPr>
        <p:txBody>
          <a:bodyPr vert="horz" lIns="93166" tIns="46583" rIns="93166" bIns="46583" rtlCol="0"/>
          <a:lstStyle>
            <a:lvl1pPr algn="r">
              <a:defRPr sz="1200"/>
            </a:lvl1pPr>
          </a:lstStyle>
          <a:p>
            <a:fld id="{9262C944-5741-4DF7-A90D-9E2A1B21D73A}" type="datetimeFigureOut">
              <a:rPr lang="en-US" smtClean="0"/>
              <a:pPr/>
              <a:t>1/10/2024</a:t>
            </a:fld>
            <a:endParaRPr lang="en-CA"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6" tIns="46583" rIns="93166" bIns="46583"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6" tIns="46583" rIns="93166" bIns="46583" rtlCol="0" anchor="b"/>
          <a:lstStyle>
            <a:lvl1pPr algn="r">
              <a:defRPr sz="1200"/>
            </a:lvl1pPr>
          </a:lstStyle>
          <a:p>
            <a:fld id="{54B61D16-5BA7-46FB-B113-C12E9BB1EA03}" type="slidenum">
              <a:rPr lang="en-CA" smtClean="0"/>
              <a:pPr/>
              <a:t>‹#›</a:t>
            </a:fld>
            <a:endParaRPr lang="en-CA" dirty="0"/>
          </a:p>
        </p:txBody>
      </p:sp>
    </p:spTree>
    <p:extLst>
      <p:ext uri="{BB962C8B-B14F-4D97-AF65-F5344CB8AC3E}">
        <p14:creationId xmlns:p14="http://schemas.microsoft.com/office/powerpoint/2010/main" val="394940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66" tIns="46583" rIns="93166" bIns="46583" rtlCol="0"/>
          <a:lstStyle>
            <a:lvl1pPr algn="l">
              <a:defRPr sz="1200"/>
            </a:lvl1pPr>
          </a:lstStyle>
          <a:p>
            <a:endParaRPr lang="en-CA" dirty="0"/>
          </a:p>
        </p:txBody>
      </p:sp>
      <p:sp>
        <p:nvSpPr>
          <p:cNvPr id="3" name="Date Placeholder 2"/>
          <p:cNvSpPr>
            <a:spLocks noGrp="1"/>
          </p:cNvSpPr>
          <p:nvPr>
            <p:ph type="dt" idx="1"/>
          </p:nvPr>
        </p:nvSpPr>
        <p:spPr>
          <a:xfrm>
            <a:off x="3970938" y="1"/>
            <a:ext cx="3037840" cy="464820"/>
          </a:xfrm>
          <a:prstGeom prst="rect">
            <a:avLst/>
          </a:prstGeom>
        </p:spPr>
        <p:txBody>
          <a:bodyPr vert="horz" lIns="93166" tIns="46583" rIns="93166" bIns="46583" rtlCol="0"/>
          <a:lstStyle>
            <a:lvl1pPr algn="r">
              <a:defRPr sz="1200"/>
            </a:lvl1pPr>
          </a:lstStyle>
          <a:p>
            <a:fld id="{5C8062F1-F5D3-4711-B538-1884A733F309}" type="datetimeFigureOut">
              <a:rPr lang="en-US" smtClean="0"/>
              <a:pPr/>
              <a:t>1/10/2024</a:t>
            </a:fld>
            <a:endParaRPr lang="en-CA"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endParaRPr lang="en-CA"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6" tIns="46583" rIns="93166" bIns="4658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66" tIns="46583" rIns="93166" bIns="46583"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6" tIns="46583" rIns="93166" bIns="46583" rtlCol="0" anchor="b"/>
          <a:lstStyle>
            <a:lvl1pPr algn="r">
              <a:defRPr sz="1200"/>
            </a:lvl1pPr>
          </a:lstStyle>
          <a:p>
            <a:fld id="{91BCE9DA-43C6-4137-B4A1-6DE87C72B9D3}" type="slidenum">
              <a:rPr lang="en-CA" smtClean="0"/>
              <a:pPr/>
              <a:t>‹#›</a:t>
            </a:fld>
            <a:endParaRPr lang="en-CA" dirty="0"/>
          </a:p>
        </p:txBody>
      </p:sp>
    </p:spTree>
    <p:extLst>
      <p:ext uri="{BB962C8B-B14F-4D97-AF65-F5344CB8AC3E}">
        <p14:creationId xmlns:p14="http://schemas.microsoft.com/office/powerpoint/2010/main" val="294049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CFT Leaders </a:t>
            </a:r>
            <a:r>
              <a:rPr lang="en-US" altLang="en-US" baseline="0" dirty="0"/>
              <a:t> = they are the team members that are very close to our customers, they handle the contracts and other details of our customer relationships.  The lead a group of people in their team, material planners, purchasers, customer service, quality engineers, product engineers, manufacturing coaches who are all dedicated to the same group of customers.  All but the manufacturing coaches sit in the same area where they are able to have constant communication about their customers.</a:t>
            </a:r>
            <a:endParaRPr lang="en-US" altLang="en-US" dirty="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452F3D-C087-4381-B748-7CA2621F52B5}" type="slidenum">
              <a:rPr lang="en-US" altLang="en-US" smtClean="0">
                <a:solidFill>
                  <a:schemeClr val="tx2"/>
                </a:solidFill>
                <a:latin typeface="Arial" panose="020B0604020202020204" pitchFamily="34" charset="0"/>
              </a:rPr>
              <a:pPr>
                <a:spcBef>
                  <a:spcPct val="0"/>
                </a:spcBef>
              </a:pPr>
              <a:t>3</a:t>
            </a:fld>
            <a:endParaRPr lang="en-US" altLang="en-US">
              <a:solidFill>
                <a:schemeClr val="tx2"/>
              </a:solidFill>
              <a:latin typeface="Arial" panose="020B0604020202020204" pitchFamily="34" charset="0"/>
            </a:endParaRPr>
          </a:p>
        </p:txBody>
      </p:sp>
    </p:spTree>
    <p:extLst>
      <p:ext uri="{BB962C8B-B14F-4D97-AF65-F5344CB8AC3E}">
        <p14:creationId xmlns:p14="http://schemas.microsoft.com/office/powerpoint/2010/main" val="224043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89785-203D-459C-BD15-530AB8824B2A}" type="slidenum">
              <a:rPr lang="en-US" smtClean="0"/>
              <a:t>4</a:t>
            </a:fld>
            <a:endParaRPr lang="en-US"/>
          </a:p>
        </p:txBody>
      </p:sp>
    </p:spTree>
    <p:extLst>
      <p:ext uri="{BB962C8B-B14F-4D97-AF65-F5344CB8AC3E}">
        <p14:creationId xmlns:p14="http://schemas.microsoft.com/office/powerpoint/2010/main" val="315302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highlight that there</a:t>
            </a:r>
            <a:r>
              <a:rPr lang="en-US" baseline="0" dirty="0"/>
              <a:t> are no grace times for punching in or to report to the cell ready to work at 7am (on first shift)  Punches after 7am are considered tardy punches.  Coming to the cell after 7am can be considered a tardy to the cell.</a:t>
            </a:r>
            <a:endParaRPr lang="en-US" dirty="0"/>
          </a:p>
        </p:txBody>
      </p:sp>
      <p:sp>
        <p:nvSpPr>
          <p:cNvPr id="4" name="Slide Number Placeholder 3"/>
          <p:cNvSpPr>
            <a:spLocks noGrp="1"/>
          </p:cNvSpPr>
          <p:nvPr>
            <p:ph type="sldNum" sz="quarter" idx="10"/>
          </p:nvPr>
        </p:nvSpPr>
        <p:spPr/>
        <p:txBody>
          <a:bodyPr/>
          <a:lstStyle/>
          <a:p>
            <a:fld id="{1A689785-203D-459C-BD15-530AB8824B2A}" type="slidenum">
              <a:rPr lang="en-US" smtClean="0"/>
              <a:t>15</a:t>
            </a:fld>
            <a:endParaRPr lang="en-US"/>
          </a:p>
        </p:txBody>
      </p:sp>
    </p:spTree>
    <p:extLst>
      <p:ext uri="{BB962C8B-B14F-4D97-AF65-F5344CB8AC3E}">
        <p14:creationId xmlns:p14="http://schemas.microsoft.com/office/powerpoint/2010/main" val="43663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that</a:t>
            </a:r>
            <a:r>
              <a:rPr lang="en-US" baseline="0" dirty="0"/>
              <a:t> </a:t>
            </a:r>
            <a:r>
              <a:rPr lang="en-US" dirty="0"/>
              <a:t>they need to report back</a:t>
            </a:r>
            <a:r>
              <a:rPr lang="en-US" baseline="0" dirty="0"/>
              <a:t> from breaks within 15mins from starting.  If they need to start break at a different time, because they are in the middle of working on something, they should inform their captain what time they went on break.</a:t>
            </a:r>
          </a:p>
          <a:p>
            <a:endParaRPr lang="en-US" baseline="0" dirty="0"/>
          </a:p>
          <a:p>
            <a:r>
              <a:rPr lang="en-US" baseline="0" dirty="0"/>
              <a:t>The King people are allowed 5 extra minutes to handle their white smock changes and hair net changes.</a:t>
            </a:r>
          </a:p>
          <a:p>
            <a:endParaRPr lang="en-US" baseline="0" dirty="0"/>
          </a:p>
          <a:p>
            <a:r>
              <a:rPr lang="en-US" baseline="0" dirty="0"/>
              <a:t>There are three different break times, their leader will tell them what breaks they will be taking.</a:t>
            </a:r>
          </a:p>
          <a:p>
            <a:endParaRPr lang="en-US" baseline="0" dirty="0"/>
          </a:p>
          <a:p>
            <a:r>
              <a:rPr lang="en-US" baseline="0" dirty="0"/>
              <a:t>Morning Break: 9, 9:15 and 9:30</a:t>
            </a:r>
          </a:p>
          <a:p>
            <a:r>
              <a:rPr lang="en-US" baseline="0" dirty="0"/>
              <a:t>Lunch: 11:30am, noon, and 12:30</a:t>
            </a:r>
          </a:p>
          <a:p>
            <a:r>
              <a:rPr lang="en-US" baseline="0" dirty="0"/>
              <a:t>Afternoon Break: 2, 2:15, 2:30</a:t>
            </a:r>
            <a:endParaRPr lang="en-US" dirty="0"/>
          </a:p>
        </p:txBody>
      </p:sp>
      <p:sp>
        <p:nvSpPr>
          <p:cNvPr id="4" name="Slide Number Placeholder 3"/>
          <p:cNvSpPr>
            <a:spLocks noGrp="1"/>
          </p:cNvSpPr>
          <p:nvPr>
            <p:ph type="sldNum" sz="quarter" idx="10"/>
          </p:nvPr>
        </p:nvSpPr>
        <p:spPr/>
        <p:txBody>
          <a:bodyPr/>
          <a:lstStyle/>
          <a:p>
            <a:fld id="{1A689785-203D-459C-BD15-530AB8824B2A}" type="slidenum">
              <a:rPr lang="en-US" smtClean="0"/>
              <a:t>17</a:t>
            </a:fld>
            <a:endParaRPr lang="en-US"/>
          </a:p>
        </p:txBody>
      </p:sp>
    </p:spTree>
    <p:extLst>
      <p:ext uri="{BB962C8B-B14F-4D97-AF65-F5344CB8AC3E}">
        <p14:creationId xmlns:p14="http://schemas.microsoft.com/office/powerpoint/2010/main" val="3466019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689" eaLnBrk="0" hangingPunct="0">
              <a:defRPr>
                <a:solidFill>
                  <a:schemeClr val="tx1"/>
                </a:solidFill>
                <a:latin typeface="Arial" charset="0"/>
              </a:defRPr>
            </a:lvl1pPr>
            <a:lvl2pPr marL="711672" indent="-273720" defTabSz="933689" eaLnBrk="0" hangingPunct="0">
              <a:defRPr>
                <a:solidFill>
                  <a:schemeClr val="tx1"/>
                </a:solidFill>
                <a:latin typeface="Arial" charset="0"/>
              </a:defRPr>
            </a:lvl2pPr>
            <a:lvl3pPr marL="1094880" indent="-218976" defTabSz="933689" eaLnBrk="0" hangingPunct="0">
              <a:defRPr>
                <a:solidFill>
                  <a:schemeClr val="tx1"/>
                </a:solidFill>
                <a:latin typeface="Arial" charset="0"/>
              </a:defRPr>
            </a:lvl3pPr>
            <a:lvl4pPr marL="1532832" indent="-218976" defTabSz="933689" eaLnBrk="0" hangingPunct="0">
              <a:defRPr>
                <a:solidFill>
                  <a:schemeClr val="tx1"/>
                </a:solidFill>
                <a:latin typeface="Arial" charset="0"/>
              </a:defRPr>
            </a:lvl4pPr>
            <a:lvl5pPr marL="1970783" indent="-218976" defTabSz="933689" eaLnBrk="0" hangingPunct="0">
              <a:defRPr>
                <a:solidFill>
                  <a:schemeClr val="tx1"/>
                </a:solidFill>
                <a:latin typeface="Arial" charset="0"/>
              </a:defRPr>
            </a:lvl5pPr>
            <a:lvl6pPr marL="2408735" indent="-218976" defTabSz="933689" eaLnBrk="0" fontAlgn="base" hangingPunct="0">
              <a:spcBef>
                <a:spcPct val="0"/>
              </a:spcBef>
              <a:spcAft>
                <a:spcPct val="0"/>
              </a:spcAft>
              <a:defRPr>
                <a:solidFill>
                  <a:schemeClr val="tx1"/>
                </a:solidFill>
                <a:latin typeface="Arial" charset="0"/>
              </a:defRPr>
            </a:lvl6pPr>
            <a:lvl7pPr marL="2846687" indent="-218976" defTabSz="933689" eaLnBrk="0" fontAlgn="base" hangingPunct="0">
              <a:spcBef>
                <a:spcPct val="0"/>
              </a:spcBef>
              <a:spcAft>
                <a:spcPct val="0"/>
              </a:spcAft>
              <a:defRPr>
                <a:solidFill>
                  <a:schemeClr val="tx1"/>
                </a:solidFill>
                <a:latin typeface="Arial" charset="0"/>
              </a:defRPr>
            </a:lvl7pPr>
            <a:lvl8pPr marL="3284639" indent="-218976" defTabSz="933689" eaLnBrk="0" fontAlgn="base" hangingPunct="0">
              <a:spcBef>
                <a:spcPct val="0"/>
              </a:spcBef>
              <a:spcAft>
                <a:spcPct val="0"/>
              </a:spcAft>
              <a:defRPr>
                <a:solidFill>
                  <a:schemeClr val="tx1"/>
                </a:solidFill>
                <a:latin typeface="Arial" charset="0"/>
              </a:defRPr>
            </a:lvl8pPr>
            <a:lvl9pPr marL="3722591" indent="-218976" defTabSz="933689" eaLnBrk="0" fontAlgn="base" hangingPunct="0">
              <a:spcBef>
                <a:spcPct val="0"/>
              </a:spcBef>
              <a:spcAft>
                <a:spcPct val="0"/>
              </a:spcAft>
              <a:defRPr>
                <a:solidFill>
                  <a:schemeClr val="tx1"/>
                </a:solidFill>
                <a:latin typeface="Arial" charset="0"/>
              </a:defRPr>
            </a:lvl9pPr>
          </a:lstStyle>
          <a:p>
            <a:pPr eaLnBrk="1" hangingPunct="1"/>
            <a:fld id="{BA712E95-F4B0-433B-B315-438E394304AC}" type="slidenum">
              <a:rPr lang="en-US"/>
              <a:pPr eaLnBrk="1" hangingPunct="1"/>
              <a:t>33</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p>
        </p:txBody>
      </p:sp>
    </p:spTree>
    <p:extLst>
      <p:ext uri="{BB962C8B-B14F-4D97-AF65-F5344CB8AC3E}">
        <p14:creationId xmlns:p14="http://schemas.microsoft.com/office/powerpoint/2010/main" val="1716706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45D42-36FD-FF4D-8795-4D023D7149AA}" type="slidenum">
              <a:rPr lang="en-US" smtClean="0"/>
              <a:t>34</a:t>
            </a:fld>
            <a:endParaRPr lang="en-US"/>
          </a:p>
        </p:txBody>
      </p:sp>
    </p:spTree>
    <p:extLst>
      <p:ext uri="{BB962C8B-B14F-4D97-AF65-F5344CB8AC3E}">
        <p14:creationId xmlns:p14="http://schemas.microsoft.com/office/powerpoint/2010/main" val="140845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ctrTitle"/>
          </p:nvPr>
        </p:nvSpPr>
        <p:spPr>
          <a:xfrm>
            <a:off x="381000" y="3719498"/>
            <a:ext cx="6120512" cy="1249666"/>
          </a:xfrm>
        </p:spPr>
        <p:txBody>
          <a:bodyPr anchor="b">
            <a:noAutofit/>
          </a:bodyPr>
          <a:lstStyle>
            <a:lvl1pPr algn="r">
              <a:defRPr sz="2800" b="1">
                <a:solidFill>
                  <a:schemeClr val="tx1"/>
                </a:solidFill>
                <a:latin typeface="Calibri" pitchFamily="34" charset="0"/>
                <a:cs typeface="Calibri" pitchFamily="34" charset="0"/>
              </a:defRPr>
            </a:lvl1pPr>
          </a:lstStyle>
          <a:p>
            <a:r>
              <a:rPr lang="en-US" dirty="0"/>
              <a:t>Click to edit Master title style</a:t>
            </a:r>
            <a:endParaRPr lang="en-CA" dirty="0"/>
          </a:p>
        </p:txBody>
      </p:sp>
      <p:sp>
        <p:nvSpPr>
          <p:cNvPr id="17" name="Rectangle 16"/>
          <p:cNvSpPr/>
          <p:nvPr userDrawn="1"/>
        </p:nvSpPr>
        <p:spPr>
          <a:xfrm>
            <a:off x="0" y="704088"/>
            <a:ext cx="6684264" cy="2157984"/>
          </a:xfrm>
          <a:prstGeom prst="rect">
            <a:avLst/>
          </a:prstGeom>
          <a:gradFill>
            <a:gsLst>
              <a:gs pos="6000">
                <a:schemeClr val="accent1"/>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0" name="Picture 19" descr="woman-smiling-long.jpg"/>
          <p:cNvPicPr>
            <a:picLocks noChangeAspect="1"/>
          </p:cNvPicPr>
          <p:nvPr userDrawn="1"/>
        </p:nvPicPr>
        <p:blipFill>
          <a:blip r:embed="rId2" cstate="print"/>
          <a:stretch>
            <a:fillRect/>
          </a:stretch>
        </p:blipFill>
        <p:spPr>
          <a:xfrm>
            <a:off x="1" y="1326200"/>
            <a:ext cx="4050792" cy="2045650"/>
          </a:xfrm>
          <a:prstGeom prst="rect">
            <a:avLst/>
          </a:prstGeom>
        </p:spPr>
      </p:pic>
      <p:sp>
        <p:nvSpPr>
          <p:cNvPr id="23" name="Rectangle 22"/>
          <p:cNvSpPr/>
          <p:nvPr userDrawn="1"/>
        </p:nvSpPr>
        <p:spPr>
          <a:xfrm flipH="1">
            <a:off x="6729984" y="3374136"/>
            <a:ext cx="2414016" cy="2779776"/>
          </a:xfrm>
          <a:prstGeom prst="rect">
            <a:avLst/>
          </a:prstGeom>
          <a:gradFill>
            <a:gsLst>
              <a:gs pos="16000">
                <a:schemeClr val="accent2"/>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7" name="Straight Connector 6"/>
          <p:cNvCxnSpPr/>
          <p:nvPr userDrawn="1"/>
        </p:nvCxnSpPr>
        <p:spPr>
          <a:xfrm rot="5400000">
            <a:off x="5335524" y="4759452"/>
            <a:ext cx="277063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5400000">
            <a:off x="6464808" y="3118104"/>
            <a:ext cx="512064" cy="0"/>
          </a:xfrm>
          <a:prstGeom prst="line">
            <a:avLst/>
          </a:prstGeom>
          <a:ln w="19050">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5632704" y="1777274"/>
            <a:ext cx="217627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0" hasCustomPrompt="1"/>
          </p:nvPr>
        </p:nvSpPr>
        <p:spPr>
          <a:xfrm>
            <a:off x="1421395" y="5277983"/>
            <a:ext cx="5060887" cy="380434"/>
          </a:xfrm>
        </p:spPr>
        <p:txBody>
          <a:bodyPr/>
          <a:lstStyle>
            <a:lvl1pPr marL="0" indent="0" algn="r">
              <a:buFontTx/>
              <a:buNone/>
              <a:defRPr lang="en-US" sz="2000" b="0" kern="1200" smtClean="0">
                <a:solidFill>
                  <a:schemeClr val="tx1"/>
                </a:solidFill>
                <a:latin typeface="Calibri" pitchFamily="34" charset="0"/>
                <a:ea typeface="+mj-ea"/>
                <a:cs typeface="Calibri" pitchFamily="34" charset="0"/>
              </a:defRPr>
            </a:lvl1pPr>
            <a:lvl2pPr marL="457200" indent="0" algn="r">
              <a:buFontTx/>
              <a:buNone/>
              <a:defRPr/>
            </a:lvl2pPr>
            <a:lvl3pPr marL="914400" indent="0" algn="r">
              <a:buFontTx/>
              <a:buNone/>
              <a:defRPr/>
            </a:lvl3pPr>
            <a:lvl4pPr marL="1371600" indent="0" algn="r">
              <a:buFontTx/>
              <a:buNone/>
              <a:defRPr/>
            </a:lvl4pPr>
            <a:lvl5pPr marL="1828800" indent="0" algn="r">
              <a:buFontTx/>
              <a:buNone/>
              <a:defRPr/>
            </a:lvl5pPr>
          </a:lstStyle>
          <a:p>
            <a:pPr lvl="0"/>
            <a:r>
              <a:rPr lang="en-US"/>
              <a:t>Date</a:t>
            </a:r>
          </a:p>
        </p:txBody>
      </p:sp>
      <p:sp>
        <p:nvSpPr>
          <p:cNvPr id="19" name="Rectangle 18"/>
          <p:cNvSpPr/>
          <p:nvPr userDrawn="1"/>
        </p:nvSpPr>
        <p:spPr>
          <a:xfrm>
            <a:off x="4050792" y="2862072"/>
            <a:ext cx="2624328" cy="512064"/>
          </a:xfrm>
          <a:prstGeom prst="rect">
            <a:avLst/>
          </a:prstGeom>
          <a:gradFill>
            <a:gsLst>
              <a:gs pos="6000">
                <a:srgbClr val="CC3300">
                  <a:lumMod val="99000"/>
                  <a:alpha val="70000"/>
                </a:srgbClr>
              </a:gs>
              <a:gs pos="30000">
                <a:srgbClr val="CC3300">
                  <a:alpha val="70000"/>
                </a:srgbClr>
              </a:gs>
              <a:gs pos="9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856890"/>
            <a:ext cx="4048125" cy="5143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84549" y="780750"/>
            <a:ext cx="2035896" cy="2084660"/>
          </a:xfrm>
          <a:prstGeom prst="rect">
            <a:avLst/>
          </a:prstGeom>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0B9F72F-17CA-40A6-903D-986D8782A817}" type="slidenum">
              <a:rPr lang="en-US" smtClean="0"/>
              <a:pPr/>
              <a:t>‹#›</a:t>
            </a:fld>
            <a:endParaRPr lang="en-US"/>
          </a:p>
        </p:txBody>
      </p:sp>
      <p:pic>
        <p:nvPicPr>
          <p:cNvPr id="4" name="Picture 3" descr="buildings.png"/>
          <p:cNvPicPr>
            <a:picLocks noChangeAspect="1"/>
          </p:cNvPicPr>
          <p:nvPr userDrawn="1"/>
        </p:nvPicPr>
        <p:blipFill>
          <a:blip r:embed="rId2" cstate="print">
            <a:lum bright="10000" contrast="-10000"/>
          </a:blip>
          <a:stretch>
            <a:fillRect/>
          </a:stretch>
        </p:blipFill>
        <p:spPr>
          <a:xfrm>
            <a:off x="0" y="0"/>
            <a:ext cx="9141619" cy="6858000"/>
          </a:xfrm>
          <a:prstGeom prst="rect">
            <a:avLst/>
          </a:prstGeom>
        </p:spPr>
      </p:pic>
      <p:sp>
        <p:nvSpPr>
          <p:cNvPr id="5" name="Rectangle 4"/>
          <p:cNvSpPr/>
          <p:nvPr userDrawn="1"/>
        </p:nvSpPr>
        <p:spPr>
          <a:xfrm>
            <a:off x="1" y="1759352"/>
            <a:ext cx="9141618" cy="134910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6" name="Rectangle 5"/>
          <p:cNvSpPr/>
          <p:nvPr userDrawn="1"/>
        </p:nvSpPr>
        <p:spPr>
          <a:xfrm>
            <a:off x="1819649" y="1832661"/>
            <a:ext cx="7278053" cy="121148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7" name="Picture 6" descr="Creation_logo.png"/>
          <p:cNvPicPr>
            <a:picLocks noChangeAspect="1"/>
          </p:cNvPicPr>
          <p:nvPr userDrawn="1"/>
        </p:nvPicPr>
        <p:blipFill>
          <a:blip r:embed="rId3" cstate="print"/>
          <a:stretch>
            <a:fillRect/>
          </a:stretch>
        </p:blipFill>
        <p:spPr>
          <a:xfrm>
            <a:off x="207887" y="2206911"/>
            <a:ext cx="1371600" cy="438150"/>
          </a:xfrm>
          <a:prstGeom prst="rect">
            <a:avLst/>
          </a:prstGeom>
        </p:spPr>
      </p:pic>
      <p:sp>
        <p:nvSpPr>
          <p:cNvPr id="8" name="Rectangle 7"/>
          <p:cNvSpPr/>
          <p:nvPr userDrawn="1"/>
        </p:nvSpPr>
        <p:spPr>
          <a:xfrm>
            <a:off x="1" y="1558726"/>
            <a:ext cx="9141619" cy="209131"/>
          </a:xfrm>
          <a:prstGeom prst="rect">
            <a:avLst/>
          </a:prstGeom>
          <a:solidFill>
            <a:srgbClr val="21212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9" name="Rectangle 8"/>
          <p:cNvSpPr/>
          <p:nvPr userDrawn="1"/>
        </p:nvSpPr>
        <p:spPr>
          <a:xfrm>
            <a:off x="1" y="5508896"/>
            <a:ext cx="9141618" cy="134910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0" name="Title 1"/>
          <p:cNvSpPr txBox="1">
            <a:spLocks/>
          </p:cNvSpPr>
          <p:nvPr userDrawn="1"/>
        </p:nvSpPr>
        <p:spPr>
          <a:xfrm>
            <a:off x="1932469" y="1832661"/>
            <a:ext cx="7043699" cy="1211483"/>
          </a:xfrm>
          <a:prstGeom prst="rect">
            <a:avLst/>
          </a:prstGeom>
        </p:spPr>
        <p:txBody>
          <a:bodyPr vert="horz" lIns="68580" tIns="34290" rIns="68580" bIns="34290" rtlCol="0" anchor="ctr" anchorCtr="0">
            <a:normAutofit/>
          </a:bodyPr>
          <a:lstStyle>
            <a:lvl1pPr algn="l">
              <a:defRPr sz="3200">
                <a:solidFill>
                  <a:srgbClr val="10253F"/>
                </a:solidFill>
              </a:defRPr>
            </a:lvl1pPr>
          </a:lstStyle>
          <a:p>
            <a:pPr algn="l" rtl="0">
              <a:spcBef>
                <a:spcPct val="0"/>
              </a:spcBef>
              <a:defRPr/>
            </a:pPr>
            <a:r>
              <a:rPr lang="en-US" sz="2700" b="1" kern="1200" dirty="0">
                <a:solidFill>
                  <a:schemeClr val="bg1"/>
                </a:solidFill>
                <a:latin typeface="Calibri" pitchFamily="34" charset="0"/>
                <a:ea typeface="+mn-ea"/>
                <a:cs typeface="Calibri" pitchFamily="34" charset="0"/>
              </a:rPr>
              <a:t>Thank You</a:t>
            </a:r>
            <a:endParaRPr lang="en-CA" sz="2700" b="1" kern="1200" dirty="0">
              <a:solidFill>
                <a:schemeClr val="bg1"/>
              </a:solidFill>
              <a:latin typeface="Calibri" pitchFamily="34" charset="0"/>
              <a:ea typeface="+mn-ea"/>
              <a:cs typeface="Calibri" pitchFamily="34" charset="0"/>
            </a:endParaRPr>
          </a:p>
        </p:txBody>
      </p:sp>
      <p:sp>
        <p:nvSpPr>
          <p:cNvPr id="11" name="Subtitle 2"/>
          <p:cNvSpPr txBox="1">
            <a:spLocks/>
          </p:cNvSpPr>
          <p:nvPr userDrawn="1"/>
        </p:nvSpPr>
        <p:spPr>
          <a:xfrm>
            <a:off x="2010631" y="5806593"/>
            <a:ext cx="6278729" cy="722376"/>
          </a:xfrm>
          <a:prstGeom prst="rect">
            <a:avLst/>
          </a:prstGeom>
        </p:spPr>
        <p:txBody>
          <a:bodyPr vert="horz" lIns="68580" tIns="34290" rIns="68580" bIns="34290" rtlCol="0" anchor="ctr" anchorCtr="0">
            <a:normAutofit/>
          </a:bodyPr>
          <a:lstStyle>
            <a:lvl1pPr marL="0" indent="0" algn="l">
              <a:buNone/>
              <a:defRPr sz="2000">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l" rtl="0">
              <a:spcBef>
                <a:spcPct val="20000"/>
              </a:spcBef>
              <a:buClr>
                <a:srgbClr val="E44139"/>
              </a:buClr>
              <a:buFont typeface="Arial" pitchFamily="34" charset="0"/>
              <a:buNone/>
              <a:defRPr/>
            </a:pPr>
            <a:r>
              <a:rPr lang="en-US" sz="1800" kern="1200" dirty="0">
                <a:solidFill>
                  <a:schemeClr val="tx1"/>
                </a:solidFill>
                <a:latin typeface="Calibri" pitchFamily="34" charset="0"/>
                <a:ea typeface="+mn-ea"/>
                <a:cs typeface="Calibri" pitchFamily="34" charset="0"/>
              </a:rPr>
              <a:t>creationtech.com</a:t>
            </a:r>
            <a:endParaRPr lang="en-CA" sz="1800" kern="1200" dirty="0">
              <a:solidFill>
                <a:schemeClr val="tx1"/>
              </a:solidFill>
              <a:latin typeface="Calibri" pitchFamily="34" charset="0"/>
              <a:ea typeface="+mn-ea"/>
              <a:cs typeface="Calibri" pitchFamily="34" charset="0"/>
            </a:endParaRPr>
          </a:p>
        </p:txBody>
      </p:sp>
    </p:spTree>
    <p:extLst>
      <p:ext uri="{BB962C8B-B14F-4D97-AF65-F5344CB8AC3E}">
        <p14:creationId xmlns:p14="http://schemas.microsoft.com/office/powerpoint/2010/main" val="355526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FDB55E15-25A9-4F76-A1F9-5E6EF23B508D}" type="slidenum">
              <a:rPr lang="en-US" smtClean="0"/>
              <a:pPr/>
              <a:t>‹#›</a:t>
            </a:fld>
            <a:endParaRPr lang="en-US" dirty="0"/>
          </a:p>
        </p:txBody>
      </p:sp>
      <p:sp>
        <p:nvSpPr>
          <p:cNvPr id="7" name="Rectangle 6"/>
          <p:cNvSpPr/>
          <p:nvPr userDrawn="1"/>
        </p:nvSpPr>
        <p:spPr>
          <a:xfrm>
            <a:off x="0" y="114300"/>
            <a:ext cx="9144000" cy="937091"/>
          </a:xfrm>
          <a:prstGeom prst="rect">
            <a:avLst/>
          </a:prstGeom>
          <a:solidFill>
            <a:schemeClr val="tx1">
              <a:lumMod val="90000"/>
              <a:lumOff val="10000"/>
              <a:alpha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2"/>
          <p:cNvSpPr>
            <a:spLocks noGrp="1"/>
          </p:cNvSpPr>
          <p:nvPr>
            <p:ph sz="half" idx="1"/>
          </p:nvPr>
        </p:nvSpPr>
        <p:spPr>
          <a:xfrm>
            <a:off x="308758" y="1539433"/>
            <a:ext cx="3632422" cy="4552092"/>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2"/>
          <p:cNvSpPr>
            <a:spLocks noGrp="1"/>
          </p:cNvSpPr>
          <p:nvPr>
            <p:ph type="pic" idx="13"/>
          </p:nvPr>
        </p:nvSpPr>
        <p:spPr>
          <a:xfrm>
            <a:off x="4245015" y="1331089"/>
            <a:ext cx="4898985" cy="476043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Tree>
    <p:extLst>
      <p:ext uri="{BB962C8B-B14F-4D97-AF65-F5344CB8AC3E}">
        <p14:creationId xmlns:p14="http://schemas.microsoft.com/office/powerpoint/2010/main" val="934950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4600" y="152400"/>
            <a:ext cx="5732463" cy="990600"/>
          </a:xfrm>
        </p:spPr>
        <p:txBody>
          <a:bodyPr/>
          <a:lstStyle/>
          <a:p>
            <a:r>
              <a:rPr lang="en-US"/>
              <a:t>Click to edit Master title style</a:t>
            </a:r>
          </a:p>
        </p:txBody>
      </p:sp>
      <p:sp>
        <p:nvSpPr>
          <p:cNvPr id="3" name="Text Placeholder 2"/>
          <p:cNvSpPr>
            <a:spLocks noGrp="1"/>
          </p:cNvSpPr>
          <p:nvPr>
            <p:ph type="body" sz="half" idx="1"/>
          </p:nvPr>
        </p:nvSpPr>
        <p:spPr>
          <a:xfrm>
            <a:off x="457200" y="1943100"/>
            <a:ext cx="4038600" cy="3516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43100"/>
            <a:ext cx="4038600" cy="3516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p:cNvSpPr>
            <a:spLocks noGrp="1" noChangeArrowheads="1"/>
          </p:cNvSpPr>
          <p:nvPr>
            <p:ph type="sldNum" sz="quarter" idx="10"/>
          </p:nvPr>
        </p:nvSpPr>
        <p:spPr>
          <a:ln/>
        </p:spPr>
        <p:txBody>
          <a:bodyPr/>
          <a:lstStyle>
            <a:lvl1pPr>
              <a:defRPr/>
            </a:lvl1pPr>
          </a:lstStyle>
          <a:p>
            <a:pPr>
              <a:defRPr/>
            </a:pPr>
            <a:fld id="{ACDC1A3A-E631-4414-A7CB-3A3CDF866CBB}" type="slidenum">
              <a:rPr lang="en-US" altLang="en-US"/>
              <a:pPr>
                <a:defRPr/>
              </a:pPr>
              <a:t>‹#›</a:t>
            </a:fld>
            <a:endParaRPr lang="en-US" altLang="en-US"/>
          </a:p>
        </p:txBody>
      </p:sp>
    </p:spTree>
    <p:extLst>
      <p:ext uri="{BB962C8B-B14F-4D97-AF65-F5344CB8AC3E}">
        <p14:creationId xmlns:p14="http://schemas.microsoft.com/office/powerpoint/2010/main" val="2589706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514600" y="152400"/>
            <a:ext cx="5732463" cy="990600"/>
          </a:xfrm>
        </p:spPr>
        <p:txBody>
          <a:bodyPr/>
          <a:lstStyle/>
          <a:p>
            <a:r>
              <a:rPr lang="en-US"/>
              <a:t>Click to edit Master title style</a:t>
            </a:r>
          </a:p>
        </p:txBody>
      </p:sp>
      <p:sp>
        <p:nvSpPr>
          <p:cNvPr id="3" name="Text Placeholder 2"/>
          <p:cNvSpPr>
            <a:spLocks noGrp="1"/>
          </p:cNvSpPr>
          <p:nvPr>
            <p:ph type="body" sz="half" idx="1"/>
          </p:nvPr>
        </p:nvSpPr>
        <p:spPr>
          <a:xfrm>
            <a:off x="457200" y="1943100"/>
            <a:ext cx="4038600" cy="3516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43100"/>
            <a:ext cx="4038600" cy="1681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776663"/>
            <a:ext cx="4038600" cy="168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
          <p:cNvSpPr>
            <a:spLocks noGrp="1" noChangeArrowheads="1"/>
          </p:cNvSpPr>
          <p:nvPr>
            <p:ph type="sldNum" sz="quarter" idx="10"/>
          </p:nvPr>
        </p:nvSpPr>
        <p:spPr>
          <a:ln/>
        </p:spPr>
        <p:txBody>
          <a:bodyPr/>
          <a:lstStyle>
            <a:lvl1pPr>
              <a:defRPr/>
            </a:lvl1pPr>
          </a:lstStyle>
          <a:p>
            <a:pPr>
              <a:defRPr/>
            </a:pPr>
            <a:fld id="{22F87B71-C226-4116-9B2A-2798C4AE8D28}" type="slidenum">
              <a:rPr lang="en-US" altLang="en-US"/>
              <a:pPr>
                <a:defRPr/>
              </a:pPr>
              <a:t>‹#›</a:t>
            </a:fld>
            <a:endParaRPr lang="en-US" altLang="en-US"/>
          </a:p>
        </p:txBody>
      </p:sp>
    </p:spTree>
    <p:extLst>
      <p:ext uri="{BB962C8B-B14F-4D97-AF65-F5344CB8AC3E}">
        <p14:creationId xmlns:p14="http://schemas.microsoft.com/office/powerpoint/2010/main" val="3732309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descr="A picture containing text, water sport, swimming&#10;&#10;Description automatically generated">
            <a:extLst>
              <a:ext uri="{FF2B5EF4-FFF2-40B4-BE49-F238E27FC236}">
                <a16:creationId xmlns:a16="http://schemas.microsoft.com/office/drawing/2014/main" id="{62B75F09-FECE-439F-AB3F-5FFD099434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41107B1-F25E-4AB3-A154-27945B752912}"/>
              </a:ext>
            </a:extLst>
          </p:cNvPr>
          <p:cNvPicPr>
            <a:picLocks noChangeAspect="1"/>
          </p:cNvPicPr>
          <p:nvPr userDrawn="1"/>
        </p:nvPicPr>
        <p:blipFill rotWithShape="1">
          <a:blip r:embed="rId3">
            <a:alphaModFix/>
            <a:extLst>
              <a:ext uri="{28A0092B-C50C-407E-A947-70E740481C1C}">
                <a14:useLocalDpi xmlns:a14="http://schemas.microsoft.com/office/drawing/2010/main"/>
              </a:ext>
            </a:extLst>
          </a:blip>
          <a:srcRect/>
          <a:stretch/>
        </p:blipFill>
        <p:spPr>
          <a:xfrm>
            <a:off x="-2381" y="2281375"/>
            <a:ext cx="9144000" cy="2194560"/>
          </a:xfrm>
          <a:prstGeom prst="rect">
            <a:avLst/>
          </a:prstGeom>
        </p:spPr>
      </p:pic>
      <p:sp>
        <p:nvSpPr>
          <p:cNvPr id="2" name="Title 1">
            <a:extLst>
              <a:ext uri="{FF2B5EF4-FFF2-40B4-BE49-F238E27FC236}">
                <a16:creationId xmlns:a16="http://schemas.microsoft.com/office/drawing/2014/main" id="{D08337BA-B3FB-4A70-8C01-8DFE3F0E6968}"/>
              </a:ext>
            </a:extLst>
          </p:cNvPr>
          <p:cNvSpPr>
            <a:spLocks noGrp="1"/>
          </p:cNvSpPr>
          <p:nvPr>
            <p:ph type="ctrTitle"/>
          </p:nvPr>
        </p:nvSpPr>
        <p:spPr>
          <a:xfrm>
            <a:off x="785553" y="2660073"/>
            <a:ext cx="7215447" cy="849890"/>
          </a:xfrm>
        </p:spPr>
        <p:txBody>
          <a:bodyPr anchor="b">
            <a:normAutofit/>
          </a:bodyPr>
          <a:lstStyle>
            <a:lvl1pPr algn="l">
              <a:defRPr sz="3000">
                <a:solidFill>
                  <a:schemeClr val="bg1"/>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2274848-BFF1-4F8C-BE08-6A7C4644EA37}"/>
              </a:ext>
            </a:extLst>
          </p:cNvPr>
          <p:cNvSpPr>
            <a:spLocks noGrp="1"/>
          </p:cNvSpPr>
          <p:nvPr>
            <p:ph type="subTitle" idx="1" hasCustomPrompt="1"/>
          </p:nvPr>
        </p:nvSpPr>
        <p:spPr>
          <a:xfrm>
            <a:off x="4707082" y="5705650"/>
            <a:ext cx="4158442" cy="849889"/>
          </a:xfrm>
        </p:spPr>
        <p:txBody>
          <a:bodyPr>
            <a:normAutofit/>
          </a:bodyPr>
          <a:lstStyle>
            <a:lvl1pPr marL="0" indent="0" algn="r">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Name</a:t>
            </a:r>
          </a:p>
          <a:p>
            <a:r>
              <a:rPr lang="en-US" dirty="0"/>
              <a:t>Title</a:t>
            </a:r>
          </a:p>
        </p:txBody>
      </p:sp>
      <p:pic>
        <p:nvPicPr>
          <p:cNvPr id="9" name="Picture 8">
            <a:extLst>
              <a:ext uri="{FF2B5EF4-FFF2-40B4-BE49-F238E27FC236}">
                <a16:creationId xmlns:a16="http://schemas.microsoft.com/office/drawing/2014/main" id="{97512906-2D50-4CEE-A841-A2303FEDE5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80060" y="3776870"/>
            <a:ext cx="1268603" cy="427382"/>
          </a:xfrm>
          <a:prstGeom prst="rect">
            <a:avLst/>
          </a:prstGeom>
        </p:spPr>
      </p:pic>
      <p:sp>
        <p:nvSpPr>
          <p:cNvPr id="13" name="Content Placeholder 12">
            <a:extLst>
              <a:ext uri="{FF2B5EF4-FFF2-40B4-BE49-F238E27FC236}">
                <a16:creationId xmlns:a16="http://schemas.microsoft.com/office/drawing/2014/main" id="{278C352E-2101-47EF-9A76-26C60FB0F1E0}"/>
              </a:ext>
            </a:extLst>
          </p:cNvPr>
          <p:cNvSpPr>
            <a:spLocks noGrp="1"/>
          </p:cNvSpPr>
          <p:nvPr>
            <p:ph sz="quarter" idx="10" hasCustomPrompt="1"/>
          </p:nvPr>
        </p:nvSpPr>
        <p:spPr>
          <a:xfrm>
            <a:off x="629842" y="1716088"/>
            <a:ext cx="2106215" cy="430212"/>
          </a:xfrm>
        </p:spPr>
        <p:txBody>
          <a:bodyPr/>
          <a:lstStyle>
            <a:lvl1pPr marL="0" indent="0">
              <a:buNone/>
              <a:defRPr>
                <a:solidFill>
                  <a:schemeClr val="bg1"/>
                </a:solidFill>
              </a:defRPr>
            </a:lvl1pPr>
          </a:lstStyle>
          <a:p>
            <a:pPr lvl="0"/>
            <a:r>
              <a:rPr lang="en-US" dirty="0"/>
              <a:t>Date</a:t>
            </a:r>
          </a:p>
        </p:txBody>
      </p:sp>
    </p:spTree>
    <p:extLst>
      <p:ext uri="{BB962C8B-B14F-4D97-AF65-F5344CB8AC3E}">
        <p14:creationId xmlns:p14="http://schemas.microsoft.com/office/powerpoint/2010/main" val="1098116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head and copy">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B13FFF8C-A3EE-E345-B0DC-1B328851500F}"/>
              </a:ext>
            </a:extLst>
          </p:cNvPr>
          <p:cNvSpPr>
            <a:spLocks noGrp="1"/>
          </p:cNvSpPr>
          <p:nvPr>
            <p:ph type="body" sz="quarter" idx="11" hasCustomPrompt="1"/>
          </p:nvPr>
        </p:nvSpPr>
        <p:spPr>
          <a:xfrm>
            <a:off x="304456" y="348416"/>
            <a:ext cx="8497901" cy="824776"/>
          </a:xfrm>
          <a:prstGeom prst="rect">
            <a:avLst/>
          </a:prstGeom>
        </p:spPr>
        <p:txBody>
          <a:bodyPr/>
          <a:lstStyle>
            <a:lvl1pPr marL="0" indent="0">
              <a:buNone/>
              <a:defRPr sz="2400" b="1" i="0">
                <a:solidFill>
                  <a:srgbClr val="5C93AE"/>
                </a:solidFill>
                <a:latin typeface="+mn-lt"/>
                <a:cs typeface="Arial" panose="020B0604020202020204" pitchFamily="34" charset="0"/>
              </a:defRPr>
            </a:lvl1pPr>
            <a:lvl2pPr marL="342900" indent="0">
              <a:buNone/>
              <a:defRPr b="1" i="0">
                <a:solidFill>
                  <a:srgbClr val="5C93AE"/>
                </a:solidFill>
                <a:latin typeface="Arial" panose="020B0604020202020204" pitchFamily="34" charset="0"/>
                <a:cs typeface="Arial" panose="020B0604020202020204" pitchFamily="34" charset="0"/>
              </a:defRPr>
            </a:lvl2pPr>
            <a:lvl3pPr marL="685800" indent="0">
              <a:buNone/>
              <a:defRPr b="1" i="0">
                <a:solidFill>
                  <a:srgbClr val="5C93AE"/>
                </a:solidFill>
                <a:latin typeface="Arial" panose="020B0604020202020204" pitchFamily="34" charset="0"/>
                <a:cs typeface="Arial" panose="020B0604020202020204" pitchFamily="34" charset="0"/>
              </a:defRPr>
            </a:lvl3pPr>
            <a:lvl4pPr marL="1028700" indent="0">
              <a:buNone/>
              <a:defRPr b="1" i="0">
                <a:solidFill>
                  <a:srgbClr val="5C93AE"/>
                </a:solidFill>
                <a:latin typeface="Arial" panose="020B0604020202020204" pitchFamily="34" charset="0"/>
                <a:cs typeface="Arial" panose="020B0604020202020204" pitchFamily="34" charset="0"/>
              </a:defRPr>
            </a:lvl4pPr>
            <a:lvl5pPr marL="1371600" indent="0">
              <a:buNone/>
              <a:defRPr b="1" i="0">
                <a:solidFill>
                  <a:srgbClr val="5C93AE"/>
                </a:solidFill>
                <a:latin typeface="Arial" panose="020B0604020202020204" pitchFamily="34" charset="0"/>
                <a:cs typeface="Arial" panose="020B0604020202020204" pitchFamily="34" charset="0"/>
              </a:defRPr>
            </a:lvl5pPr>
          </a:lstStyle>
          <a:p>
            <a:pPr lvl="0"/>
            <a:r>
              <a:rPr lang="en-US" dirty="0"/>
              <a:t>Headline, click to edit</a:t>
            </a:r>
          </a:p>
        </p:txBody>
      </p:sp>
      <p:sp>
        <p:nvSpPr>
          <p:cNvPr id="10" name="Text Placeholder 12">
            <a:extLst>
              <a:ext uri="{FF2B5EF4-FFF2-40B4-BE49-F238E27FC236}">
                <a16:creationId xmlns:a16="http://schemas.microsoft.com/office/drawing/2014/main" id="{C59F1C58-5A37-8C44-8375-DC2812BD1C45}"/>
              </a:ext>
            </a:extLst>
          </p:cNvPr>
          <p:cNvSpPr>
            <a:spLocks noGrp="1"/>
          </p:cNvSpPr>
          <p:nvPr>
            <p:ph type="body" sz="quarter" idx="12" hasCustomPrompt="1"/>
          </p:nvPr>
        </p:nvSpPr>
        <p:spPr>
          <a:xfrm>
            <a:off x="304455" y="1550988"/>
            <a:ext cx="8497901" cy="1878012"/>
          </a:xfrm>
          <a:prstGeom prst="rect">
            <a:avLst/>
          </a:prstGeom>
        </p:spPr>
        <p:txBody>
          <a:bodyPr numCol="1" spcCol="7315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b="0" i="0">
                <a:solidFill>
                  <a:schemeClr val="tx1"/>
                </a:solidFill>
                <a:latin typeface="Arial" panose="020B0604020202020204" pitchFamily="34" charset="0"/>
                <a:cs typeface="Arial" panose="020B0604020202020204" pitchFamily="34" charset="0"/>
              </a:defRPr>
            </a:lvl1pPr>
            <a:lvl2pPr marL="342900" indent="0">
              <a:buNone/>
              <a:defRPr sz="1200" b="0" i="0">
                <a:solidFill>
                  <a:srgbClr val="C8C8C1"/>
                </a:solidFill>
                <a:latin typeface="Arial" panose="020B0604020202020204" pitchFamily="34" charset="0"/>
                <a:cs typeface="Arial" panose="020B0604020202020204" pitchFamily="34" charset="0"/>
              </a:defRPr>
            </a:lvl2pPr>
            <a:lvl3pPr marL="685800" indent="0">
              <a:buNone/>
              <a:defRPr sz="1200" b="0" i="0">
                <a:solidFill>
                  <a:srgbClr val="C8C8C1"/>
                </a:solidFill>
                <a:latin typeface="Arial" panose="020B0604020202020204" pitchFamily="34" charset="0"/>
                <a:cs typeface="Arial" panose="020B0604020202020204" pitchFamily="34" charset="0"/>
              </a:defRPr>
            </a:lvl3pPr>
            <a:lvl4pPr marL="1028700" indent="0">
              <a:buNone/>
              <a:defRPr sz="1200" b="0" i="0">
                <a:solidFill>
                  <a:srgbClr val="C8C8C1"/>
                </a:solidFill>
                <a:latin typeface="Arial" panose="020B0604020202020204" pitchFamily="34" charset="0"/>
                <a:cs typeface="Arial" panose="020B0604020202020204" pitchFamily="34" charset="0"/>
              </a:defRPr>
            </a:lvl4pPr>
            <a:lvl5pPr marL="1371600" indent="0">
              <a:buNone/>
              <a:defRPr sz="1200" b="0" i="0">
                <a:solidFill>
                  <a:srgbClr val="C8C8C1"/>
                </a:solidFill>
                <a:latin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edit Master text styles, copy. Click to edit Master text styles, </a:t>
            </a:r>
            <a:r>
              <a:rPr lang="en-US" dirty="0" err="1"/>
              <a:t>copy.Click</a:t>
            </a:r>
            <a:r>
              <a:rPr lang="en-US" dirty="0"/>
              <a:t> to edit Master text styles, </a:t>
            </a:r>
            <a:r>
              <a:rPr lang="en-US" dirty="0" err="1"/>
              <a:t>copy.Click</a:t>
            </a:r>
            <a:r>
              <a:rPr lang="en-US" dirty="0"/>
              <a:t> to edit Master text styles, copy.</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edit Master text styles, </a:t>
            </a:r>
            <a:r>
              <a:rPr lang="en-US" dirty="0" err="1"/>
              <a:t>copy.Click</a:t>
            </a:r>
            <a:r>
              <a:rPr lang="en-US" dirty="0"/>
              <a:t> to edit Master text styles, </a:t>
            </a:r>
            <a:r>
              <a:rPr lang="en-US" dirty="0" err="1"/>
              <a:t>copy.Click</a:t>
            </a:r>
            <a:r>
              <a:rPr lang="en-US" dirty="0"/>
              <a:t> to edit Master text styles, copy.</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edit Master text styles, </a:t>
            </a:r>
            <a:r>
              <a:rPr lang="en-US" dirty="0" err="1"/>
              <a:t>copy.Click</a:t>
            </a:r>
            <a:r>
              <a:rPr lang="en-US" dirty="0"/>
              <a:t> to edit Master text styles, </a:t>
            </a:r>
            <a:r>
              <a:rPr lang="en-US" dirty="0" err="1"/>
              <a:t>copy.Click</a:t>
            </a:r>
            <a:r>
              <a:rPr lang="en-US" dirty="0"/>
              <a:t> to edit Master text styles, </a:t>
            </a:r>
            <a:r>
              <a:rPr lang="en-US" dirty="0" err="1"/>
              <a:t>copy.Click</a:t>
            </a:r>
            <a:r>
              <a:rPr lang="en-US" dirty="0"/>
              <a:t> to edit Master text styles, copy.</a:t>
            </a:r>
          </a:p>
          <a:p>
            <a:pPr lvl="0"/>
            <a:endParaRPr lang="en-US" dirty="0"/>
          </a:p>
        </p:txBody>
      </p:sp>
      <p:pic>
        <p:nvPicPr>
          <p:cNvPr id="13" name="Picture 12">
            <a:extLst>
              <a:ext uri="{FF2B5EF4-FFF2-40B4-BE49-F238E27FC236}">
                <a16:creationId xmlns:a16="http://schemas.microsoft.com/office/drawing/2014/main" id="{2B48596B-E413-4BE7-BA99-E7BFA6885C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047" y="6392755"/>
            <a:ext cx="367540" cy="360452"/>
          </a:xfrm>
          <a:prstGeom prst="rect">
            <a:avLst/>
          </a:prstGeom>
        </p:spPr>
      </p:pic>
      <p:sp>
        <p:nvSpPr>
          <p:cNvPr id="14" name="Footer Placeholder 3">
            <a:extLst>
              <a:ext uri="{FF2B5EF4-FFF2-40B4-BE49-F238E27FC236}">
                <a16:creationId xmlns:a16="http://schemas.microsoft.com/office/drawing/2014/main" id="{00BBFC95-CC9B-4F17-AF30-FEF219CC03CC}"/>
              </a:ext>
            </a:extLst>
          </p:cNvPr>
          <p:cNvSpPr>
            <a:spLocks noGrp="1"/>
          </p:cNvSpPr>
          <p:nvPr>
            <p:ph type="ftr" sz="quarter" idx="3"/>
          </p:nvPr>
        </p:nvSpPr>
        <p:spPr>
          <a:xfrm>
            <a:off x="55064" y="6388082"/>
            <a:ext cx="3086100" cy="365125"/>
          </a:xfrm>
          <a:prstGeom prst="rect">
            <a:avLst/>
          </a:prstGeom>
        </p:spPr>
        <p:txBody>
          <a:bodyPr vert="horz" lIns="91440" tIns="45720" rIns="91440" bIns="45720" rtlCol="0" anchor="ctr"/>
          <a:lstStyle>
            <a:lvl1pPr algn="l">
              <a:defRPr sz="1050" b="1" i="0">
                <a:solidFill>
                  <a:schemeClr val="tx2"/>
                </a:solidFill>
                <a:latin typeface="Arial Black" panose="020B0A04020102020204" pitchFamily="34" charset="0"/>
                <a:cs typeface="Arial" panose="020B0604020202020204" pitchFamily="34" charset="0"/>
              </a:defRPr>
            </a:lvl1pPr>
          </a:lstStyle>
          <a:p>
            <a:fld id="{1C004681-B371-CE41-AE3B-F2F58C7757D4}" type="slidenum">
              <a:rPr lang="en-US" smtClean="0"/>
              <a:pPr/>
              <a:t>‹#›</a:t>
            </a:fld>
            <a:endParaRPr lang="en-US" dirty="0"/>
          </a:p>
        </p:txBody>
      </p:sp>
    </p:spTree>
    <p:extLst>
      <p:ext uri="{BB962C8B-B14F-4D97-AF65-F5344CB8AC3E}">
        <p14:creationId xmlns:p14="http://schemas.microsoft.com/office/powerpoint/2010/main" val="394418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1BCABE-3541-154A-8DC3-58276E32DE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329" y="0"/>
            <a:ext cx="9144000" cy="6858000"/>
          </a:xfrm>
          <a:prstGeom prst="rect">
            <a:avLst/>
          </a:prstGeom>
        </p:spPr>
      </p:pic>
      <p:sp>
        <p:nvSpPr>
          <p:cNvPr id="12" name="Text Placeholder 11">
            <a:extLst>
              <a:ext uri="{FF2B5EF4-FFF2-40B4-BE49-F238E27FC236}">
                <a16:creationId xmlns:a16="http://schemas.microsoft.com/office/drawing/2014/main" id="{D1C8A862-1FA9-7A4A-AB4D-BFE2619356C1}"/>
              </a:ext>
            </a:extLst>
          </p:cNvPr>
          <p:cNvSpPr>
            <a:spLocks noGrp="1"/>
          </p:cNvSpPr>
          <p:nvPr>
            <p:ph type="body" sz="quarter" idx="11" hasCustomPrompt="1"/>
          </p:nvPr>
        </p:nvSpPr>
        <p:spPr>
          <a:xfrm>
            <a:off x="805537" y="1262270"/>
            <a:ext cx="7766447" cy="695739"/>
          </a:xfrm>
          <a:prstGeom prst="rect">
            <a:avLst/>
          </a:prstGeom>
        </p:spPr>
        <p:txBody>
          <a:bodyPr/>
          <a:lstStyle>
            <a:lvl1pPr marL="0" indent="0" algn="l">
              <a:buFontTx/>
              <a:buNone/>
              <a:defRPr sz="2400" b="1" i="0">
                <a:solidFill>
                  <a:schemeClr val="bg1"/>
                </a:solidFill>
                <a:latin typeface="Arial Black" panose="020B0604020202020204" pitchFamily="34" charset="0"/>
                <a:cs typeface="Arial Black" panose="020B0604020202020204" pitchFamily="34" charset="0"/>
              </a:defRPr>
            </a:lvl1pPr>
            <a:lvl2pPr marL="342900" indent="0" algn="ctr">
              <a:buFontTx/>
              <a:buNone/>
              <a:defRPr b="1" i="0">
                <a:solidFill>
                  <a:schemeClr val="bg1"/>
                </a:solidFill>
                <a:latin typeface="Arial Black" panose="020B0604020202020204" pitchFamily="34" charset="0"/>
                <a:cs typeface="Arial Black" panose="020B0604020202020204" pitchFamily="34" charset="0"/>
              </a:defRPr>
            </a:lvl2pPr>
            <a:lvl3pPr marL="685800" indent="0" algn="ctr">
              <a:buFontTx/>
              <a:buNone/>
              <a:defRPr b="1" i="0">
                <a:solidFill>
                  <a:schemeClr val="bg1"/>
                </a:solidFill>
                <a:latin typeface="Arial Black" panose="020B0604020202020204" pitchFamily="34" charset="0"/>
                <a:cs typeface="Arial Black" panose="020B0604020202020204" pitchFamily="34" charset="0"/>
              </a:defRPr>
            </a:lvl3pPr>
            <a:lvl4pPr marL="1028700" indent="0" algn="ctr">
              <a:buFontTx/>
              <a:buNone/>
              <a:defRPr b="1" i="0">
                <a:solidFill>
                  <a:schemeClr val="bg1"/>
                </a:solidFill>
                <a:latin typeface="Arial Black" panose="020B0604020202020204" pitchFamily="34" charset="0"/>
                <a:cs typeface="Arial Black" panose="020B0604020202020204" pitchFamily="34" charset="0"/>
              </a:defRPr>
            </a:lvl4pPr>
            <a:lvl5pPr marL="1371600" indent="0" algn="ctr">
              <a:buFontTx/>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Your main headline will go here</a:t>
            </a:r>
          </a:p>
        </p:txBody>
      </p:sp>
      <p:sp>
        <p:nvSpPr>
          <p:cNvPr id="14" name="Text Placeholder 13">
            <a:extLst>
              <a:ext uri="{FF2B5EF4-FFF2-40B4-BE49-F238E27FC236}">
                <a16:creationId xmlns:a16="http://schemas.microsoft.com/office/drawing/2014/main" id="{2926C840-F13A-BD4A-89FA-576EAF662A8C}"/>
              </a:ext>
            </a:extLst>
          </p:cNvPr>
          <p:cNvSpPr>
            <a:spLocks noGrp="1"/>
          </p:cNvSpPr>
          <p:nvPr>
            <p:ph type="body" sz="quarter" idx="12" hasCustomPrompt="1"/>
          </p:nvPr>
        </p:nvSpPr>
        <p:spPr>
          <a:xfrm>
            <a:off x="656448" y="1947864"/>
            <a:ext cx="7766447" cy="835025"/>
          </a:xfrm>
          <a:prstGeom prst="rect">
            <a:avLst/>
          </a:prstGeom>
        </p:spPr>
        <p:txBody>
          <a:bodyPr anchor="ctr"/>
          <a:lstStyle>
            <a:lvl1pPr marL="0" indent="0">
              <a:buFontTx/>
              <a:buNone/>
              <a:defRPr sz="1500" b="0" i="0">
                <a:solidFill>
                  <a:schemeClr val="tx1"/>
                </a:solidFill>
                <a:latin typeface="Arial" panose="020B0604020202020204" pitchFamily="34" charset="0"/>
                <a:cs typeface="Arial" panose="020B0604020202020204" pitchFamily="34" charset="0"/>
              </a:defRPr>
            </a:lvl1pPr>
            <a:lvl2pPr marL="342900" indent="0">
              <a:buFontTx/>
              <a:buNone/>
              <a:defRPr b="0" i="0">
                <a:solidFill>
                  <a:schemeClr val="bg1">
                    <a:lumMod val="50000"/>
                  </a:schemeClr>
                </a:solidFill>
                <a:latin typeface="Arial" panose="020B0604020202020204" pitchFamily="34" charset="0"/>
                <a:cs typeface="Arial" panose="020B0604020202020204" pitchFamily="34" charset="0"/>
              </a:defRPr>
            </a:lvl2pPr>
            <a:lvl3pPr marL="685800" indent="0">
              <a:buFontTx/>
              <a:buNone/>
              <a:defRPr b="0" i="0">
                <a:solidFill>
                  <a:schemeClr val="bg1">
                    <a:lumMod val="50000"/>
                  </a:schemeClr>
                </a:solidFill>
                <a:latin typeface="Arial" panose="020B0604020202020204" pitchFamily="34" charset="0"/>
                <a:cs typeface="Arial" panose="020B0604020202020204" pitchFamily="34" charset="0"/>
              </a:defRPr>
            </a:lvl3pPr>
            <a:lvl4pPr marL="1028700" indent="0">
              <a:buFontTx/>
              <a:buNone/>
              <a:defRPr b="0" i="0">
                <a:solidFill>
                  <a:schemeClr val="bg1">
                    <a:lumMod val="50000"/>
                  </a:schemeClr>
                </a:solidFill>
                <a:latin typeface="Arial" panose="020B0604020202020204" pitchFamily="34" charset="0"/>
                <a:cs typeface="Arial" panose="020B0604020202020204" pitchFamily="34" charset="0"/>
              </a:defRPr>
            </a:lvl4pPr>
            <a:lvl5pPr marL="1371600" indent="0">
              <a:buFontTx/>
              <a:buNone/>
              <a:defRPr b="0" i="0">
                <a:solidFill>
                  <a:schemeClr val="bg1">
                    <a:lumMod val="50000"/>
                  </a:schemeClr>
                </a:solidFill>
                <a:latin typeface="Arial" panose="020B0604020202020204" pitchFamily="34" charset="0"/>
                <a:cs typeface="Arial" panose="020B0604020202020204" pitchFamily="34" charset="0"/>
              </a:defRPr>
            </a:lvl5pPr>
          </a:lstStyle>
          <a:p>
            <a:pPr lvl="0"/>
            <a:r>
              <a:rPr lang="en-US" dirty="0"/>
              <a:t>Subhead text</a:t>
            </a:r>
          </a:p>
        </p:txBody>
      </p:sp>
      <p:sp>
        <p:nvSpPr>
          <p:cNvPr id="16" name="Text Placeholder 15">
            <a:extLst>
              <a:ext uri="{FF2B5EF4-FFF2-40B4-BE49-F238E27FC236}">
                <a16:creationId xmlns:a16="http://schemas.microsoft.com/office/drawing/2014/main" id="{48573DE0-0B66-F749-8E44-353B95F853B5}"/>
              </a:ext>
            </a:extLst>
          </p:cNvPr>
          <p:cNvSpPr>
            <a:spLocks noGrp="1"/>
          </p:cNvSpPr>
          <p:nvPr>
            <p:ph type="body" sz="quarter" idx="13" hasCustomPrompt="1"/>
          </p:nvPr>
        </p:nvSpPr>
        <p:spPr>
          <a:xfrm>
            <a:off x="656035" y="3140765"/>
            <a:ext cx="2512219" cy="715273"/>
          </a:xfrm>
          <a:prstGeom prst="rect">
            <a:avLst/>
          </a:prstGeom>
        </p:spPr>
        <p:txBody>
          <a:bodyPr/>
          <a:lstStyle>
            <a:lvl1pPr marL="0" indent="0" algn="ctr">
              <a:buFontTx/>
              <a:buNone/>
              <a:defRPr sz="1200" b="1" i="0">
                <a:solidFill>
                  <a:schemeClr val="bg1"/>
                </a:solidFill>
                <a:latin typeface="Arial Black" panose="020B0604020202020204" pitchFamily="34" charset="0"/>
                <a:cs typeface="Arial Black" panose="020B0604020202020204" pitchFamily="34" charset="0"/>
              </a:defRPr>
            </a:lvl1pPr>
            <a:lvl2pPr marL="342900" indent="0">
              <a:buFontTx/>
              <a:buNone/>
              <a:defRPr sz="1200" b="1" i="0">
                <a:solidFill>
                  <a:schemeClr val="bg1"/>
                </a:solidFill>
                <a:latin typeface="Arial Black" panose="020B0604020202020204" pitchFamily="34" charset="0"/>
                <a:cs typeface="Arial Black" panose="020B0604020202020204" pitchFamily="34" charset="0"/>
              </a:defRPr>
            </a:lvl2pPr>
            <a:lvl3pPr marL="685800" indent="0">
              <a:buFontTx/>
              <a:buNone/>
              <a:defRPr sz="1200" b="1" i="0">
                <a:solidFill>
                  <a:schemeClr val="bg1"/>
                </a:solidFill>
                <a:latin typeface="Arial Black" panose="020B0604020202020204" pitchFamily="34" charset="0"/>
                <a:cs typeface="Arial Black" panose="020B0604020202020204" pitchFamily="34" charset="0"/>
              </a:defRPr>
            </a:lvl3pPr>
            <a:lvl4pPr marL="1028700" indent="0">
              <a:buFontTx/>
              <a:buNone/>
              <a:defRPr sz="1200" b="1" i="0">
                <a:solidFill>
                  <a:schemeClr val="bg1"/>
                </a:solidFill>
                <a:latin typeface="Arial Black" panose="020B0604020202020204" pitchFamily="34" charset="0"/>
                <a:cs typeface="Arial Black" panose="020B0604020202020204" pitchFamily="34" charset="0"/>
              </a:defRPr>
            </a:lvl4pPr>
            <a:lvl5pPr marL="1371600" indent="0">
              <a:buFontTx/>
              <a:buNone/>
              <a:defRPr sz="1200" b="1" i="0">
                <a:solidFill>
                  <a:schemeClr val="bg1"/>
                </a:solidFill>
                <a:latin typeface="Arial Black" panose="020B0604020202020204" pitchFamily="34" charset="0"/>
                <a:cs typeface="Arial Black" panose="020B0604020202020204" pitchFamily="34" charset="0"/>
              </a:defRPr>
            </a:lvl5pPr>
          </a:lstStyle>
          <a:p>
            <a:pPr lvl="0"/>
            <a:r>
              <a:rPr lang="en-US" dirty="0"/>
              <a:t>Headline</a:t>
            </a:r>
          </a:p>
        </p:txBody>
      </p:sp>
      <p:sp>
        <p:nvSpPr>
          <p:cNvPr id="17" name="Text Placeholder 15">
            <a:extLst>
              <a:ext uri="{FF2B5EF4-FFF2-40B4-BE49-F238E27FC236}">
                <a16:creationId xmlns:a16="http://schemas.microsoft.com/office/drawing/2014/main" id="{AD5692E9-8D6D-954C-B2FA-7B6EEF78C7C8}"/>
              </a:ext>
            </a:extLst>
          </p:cNvPr>
          <p:cNvSpPr>
            <a:spLocks noGrp="1"/>
          </p:cNvSpPr>
          <p:nvPr>
            <p:ph type="body" sz="quarter" idx="14" hasCustomPrompt="1"/>
          </p:nvPr>
        </p:nvSpPr>
        <p:spPr>
          <a:xfrm>
            <a:off x="3332146" y="3140765"/>
            <a:ext cx="2512219" cy="715273"/>
          </a:xfrm>
          <a:prstGeom prst="rect">
            <a:avLst/>
          </a:prstGeom>
        </p:spPr>
        <p:txBody>
          <a:bodyPr/>
          <a:lstStyle>
            <a:lvl1pPr marL="0" indent="0" algn="ctr">
              <a:buFontTx/>
              <a:buNone/>
              <a:defRPr sz="1200" b="1" i="0">
                <a:solidFill>
                  <a:schemeClr val="bg1"/>
                </a:solidFill>
                <a:latin typeface="Arial Black" panose="020B0604020202020204" pitchFamily="34" charset="0"/>
                <a:cs typeface="Arial Black" panose="020B0604020202020204" pitchFamily="34" charset="0"/>
              </a:defRPr>
            </a:lvl1pPr>
            <a:lvl2pPr marL="342900" indent="0">
              <a:buFontTx/>
              <a:buNone/>
              <a:defRPr sz="1200" b="1" i="0">
                <a:solidFill>
                  <a:schemeClr val="bg1"/>
                </a:solidFill>
                <a:latin typeface="Arial Black" panose="020B0604020202020204" pitchFamily="34" charset="0"/>
                <a:cs typeface="Arial Black" panose="020B0604020202020204" pitchFamily="34" charset="0"/>
              </a:defRPr>
            </a:lvl2pPr>
            <a:lvl3pPr marL="685800" indent="0">
              <a:buFontTx/>
              <a:buNone/>
              <a:defRPr sz="1200" b="1" i="0">
                <a:solidFill>
                  <a:schemeClr val="bg1"/>
                </a:solidFill>
                <a:latin typeface="Arial Black" panose="020B0604020202020204" pitchFamily="34" charset="0"/>
                <a:cs typeface="Arial Black" panose="020B0604020202020204" pitchFamily="34" charset="0"/>
              </a:defRPr>
            </a:lvl3pPr>
            <a:lvl4pPr marL="1028700" indent="0">
              <a:buFontTx/>
              <a:buNone/>
              <a:defRPr sz="1200" b="1" i="0">
                <a:solidFill>
                  <a:schemeClr val="bg1"/>
                </a:solidFill>
                <a:latin typeface="Arial Black" panose="020B0604020202020204" pitchFamily="34" charset="0"/>
                <a:cs typeface="Arial Black" panose="020B0604020202020204" pitchFamily="34" charset="0"/>
              </a:defRPr>
            </a:lvl4pPr>
            <a:lvl5pPr marL="1371600" indent="0">
              <a:buFontTx/>
              <a:buNone/>
              <a:defRPr sz="1200" b="1" i="0">
                <a:solidFill>
                  <a:schemeClr val="bg1"/>
                </a:solidFill>
                <a:latin typeface="Arial Black" panose="020B0604020202020204" pitchFamily="34" charset="0"/>
                <a:cs typeface="Arial Black" panose="020B0604020202020204" pitchFamily="34" charset="0"/>
              </a:defRPr>
            </a:lvl5pPr>
          </a:lstStyle>
          <a:p>
            <a:pPr lvl="0"/>
            <a:r>
              <a:rPr lang="en-US" dirty="0"/>
              <a:t>Headline</a:t>
            </a:r>
          </a:p>
        </p:txBody>
      </p:sp>
      <p:sp>
        <p:nvSpPr>
          <p:cNvPr id="18" name="Text Placeholder 15">
            <a:extLst>
              <a:ext uri="{FF2B5EF4-FFF2-40B4-BE49-F238E27FC236}">
                <a16:creationId xmlns:a16="http://schemas.microsoft.com/office/drawing/2014/main" id="{ECA0BEB8-F864-8B47-9BB0-6A99F312806A}"/>
              </a:ext>
            </a:extLst>
          </p:cNvPr>
          <p:cNvSpPr>
            <a:spLocks noGrp="1"/>
          </p:cNvSpPr>
          <p:nvPr>
            <p:ph type="body" sz="quarter" idx="15" hasCustomPrompt="1"/>
          </p:nvPr>
        </p:nvSpPr>
        <p:spPr>
          <a:xfrm>
            <a:off x="6000803" y="3140765"/>
            <a:ext cx="2512219" cy="715273"/>
          </a:xfrm>
          <a:prstGeom prst="rect">
            <a:avLst/>
          </a:prstGeom>
        </p:spPr>
        <p:txBody>
          <a:bodyPr/>
          <a:lstStyle>
            <a:lvl1pPr marL="0" indent="0" algn="ctr">
              <a:buFontTx/>
              <a:buNone/>
              <a:defRPr sz="1200" b="1" i="0">
                <a:solidFill>
                  <a:schemeClr val="bg1"/>
                </a:solidFill>
                <a:latin typeface="Arial Black" panose="020B0604020202020204" pitchFamily="34" charset="0"/>
                <a:cs typeface="Arial Black" panose="020B0604020202020204" pitchFamily="34" charset="0"/>
              </a:defRPr>
            </a:lvl1pPr>
            <a:lvl2pPr marL="342900" indent="0">
              <a:buFontTx/>
              <a:buNone/>
              <a:defRPr sz="1200" b="1" i="0">
                <a:solidFill>
                  <a:schemeClr val="bg1"/>
                </a:solidFill>
                <a:latin typeface="Arial Black" panose="020B0604020202020204" pitchFamily="34" charset="0"/>
                <a:cs typeface="Arial Black" panose="020B0604020202020204" pitchFamily="34" charset="0"/>
              </a:defRPr>
            </a:lvl2pPr>
            <a:lvl3pPr marL="685800" indent="0">
              <a:buFontTx/>
              <a:buNone/>
              <a:defRPr sz="1200" b="1" i="0">
                <a:solidFill>
                  <a:schemeClr val="bg1"/>
                </a:solidFill>
                <a:latin typeface="Arial Black" panose="020B0604020202020204" pitchFamily="34" charset="0"/>
                <a:cs typeface="Arial Black" panose="020B0604020202020204" pitchFamily="34" charset="0"/>
              </a:defRPr>
            </a:lvl3pPr>
            <a:lvl4pPr marL="1028700" indent="0">
              <a:buFontTx/>
              <a:buNone/>
              <a:defRPr sz="1200" b="1" i="0">
                <a:solidFill>
                  <a:schemeClr val="bg1"/>
                </a:solidFill>
                <a:latin typeface="Arial Black" panose="020B0604020202020204" pitchFamily="34" charset="0"/>
                <a:cs typeface="Arial Black" panose="020B0604020202020204" pitchFamily="34" charset="0"/>
              </a:defRPr>
            </a:lvl4pPr>
            <a:lvl5pPr marL="1371600" indent="0">
              <a:buFontTx/>
              <a:buNone/>
              <a:defRPr sz="1200" b="1" i="0">
                <a:solidFill>
                  <a:schemeClr val="bg1"/>
                </a:solidFill>
                <a:latin typeface="Arial Black" panose="020B0604020202020204" pitchFamily="34" charset="0"/>
                <a:cs typeface="Arial Black" panose="020B0604020202020204" pitchFamily="34" charset="0"/>
              </a:defRPr>
            </a:lvl5pPr>
          </a:lstStyle>
          <a:p>
            <a:pPr lvl="0"/>
            <a:r>
              <a:rPr lang="en-US" dirty="0"/>
              <a:t>Headline</a:t>
            </a:r>
          </a:p>
        </p:txBody>
      </p:sp>
      <p:sp>
        <p:nvSpPr>
          <p:cNvPr id="20" name="Text Placeholder 19">
            <a:extLst>
              <a:ext uri="{FF2B5EF4-FFF2-40B4-BE49-F238E27FC236}">
                <a16:creationId xmlns:a16="http://schemas.microsoft.com/office/drawing/2014/main" id="{7E9D6C04-32E2-9E48-A5E7-536F811C57A1}"/>
              </a:ext>
            </a:extLst>
          </p:cNvPr>
          <p:cNvSpPr>
            <a:spLocks noGrp="1"/>
          </p:cNvSpPr>
          <p:nvPr>
            <p:ph type="body" sz="quarter" idx="16" hasCustomPrompt="1"/>
          </p:nvPr>
        </p:nvSpPr>
        <p:spPr>
          <a:xfrm>
            <a:off x="788194" y="3856038"/>
            <a:ext cx="2282429" cy="2017712"/>
          </a:xfrm>
          <a:prstGeom prst="rect">
            <a:avLst/>
          </a:prstGeom>
        </p:spPr>
        <p:txBody>
          <a:bodyPr/>
          <a:lstStyle>
            <a:lvl1pPr marL="0" indent="0" algn="l">
              <a:lnSpc>
                <a:spcPct val="100000"/>
              </a:lnSpc>
              <a:buFontTx/>
              <a:buNone/>
              <a:defRPr sz="1050" b="0" i="0">
                <a:solidFill>
                  <a:schemeClr val="bg1">
                    <a:lumMod val="95000"/>
                  </a:schemeClr>
                </a:solidFill>
                <a:latin typeface="Arial" panose="020B0604020202020204" pitchFamily="34" charset="0"/>
                <a:cs typeface="Arial" panose="020B0604020202020204" pitchFamily="34" charset="0"/>
              </a:defRPr>
            </a:lvl1pPr>
            <a:lvl2pPr marL="342900" indent="0" algn="l">
              <a:lnSpc>
                <a:spcPct val="100000"/>
              </a:lnSpc>
              <a:buFontTx/>
              <a:buNone/>
              <a:defRPr sz="1200" b="0" i="0">
                <a:solidFill>
                  <a:schemeClr val="bg1">
                    <a:lumMod val="95000"/>
                  </a:schemeClr>
                </a:solidFill>
                <a:latin typeface="Arial" panose="020B0604020202020204" pitchFamily="34" charset="0"/>
                <a:cs typeface="Arial" panose="020B0604020202020204" pitchFamily="34" charset="0"/>
              </a:defRPr>
            </a:lvl2pPr>
            <a:lvl3pPr marL="685800" indent="0" algn="l">
              <a:lnSpc>
                <a:spcPct val="100000"/>
              </a:lnSpc>
              <a:buFontTx/>
              <a:buNone/>
              <a:defRPr sz="1200" b="0" i="0">
                <a:solidFill>
                  <a:schemeClr val="bg1">
                    <a:lumMod val="95000"/>
                  </a:schemeClr>
                </a:solidFill>
                <a:latin typeface="Arial" panose="020B0604020202020204" pitchFamily="34" charset="0"/>
                <a:cs typeface="Arial" panose="020B0604020202020204" pitchFamily="34" charset="0"/>
              </a:defRPr>
            </a:lvl3pPr>
            <a:lvl4pPr marL="1028700" indent="0" algn="l">
              <a:lnSpc>
                <a:spcPct val="100000"/>
              </a:lnSpc>
              <a:buFontTx/>
              <a:buNone/>
              <a:defRPr sz="1200" b="0" i="0">
                <a:solidFill>
                  <a:schemeClr val="bg1">
                    <a:lumMod val="95000"/>
                  </a:schemeClr>
                </a:solidFill>
                <a:latin typeface="Arial" panose="020B0604020202020204" pitchFamily="34" charset="0"/>
                <a:cs typeface="Arial" panose="020B0604020202020204" pitchFamily="34" charset="0"/>
              </a:defRPr>
            </a:lvl4pPr>
            <a:lvl5pPr marL="1371600" indent="0" algn="l">
              <a:lnSpc>
                <a:spcPct val="100000"/>
              </a:lnSpc>
              <a:buFontTx/>
              <a:buNone/>
              <a:defRPr sz="1200" b="0" i="0">
                <a:solidFill>
                  <a:schemeClr val="bg1">
                    <a:lumMod val="95000"/>
                  </a:schemeClr>
                </a:solidFill>
                <a:latin typeface="Arial" panose="020B0604020202020204" pitchFamily="34" charset="0"/>
                <a:cs typeface="Arial" panose="020B0604020202020204" pitchFamily="34" charset="0"/>
              </a:defRPr>
            </a:lvl5pPr>
          </a:lstStyle>
          <a:p>
            <a:pPr lvl="0"/>
            <a:r>
              <a:rPr lang="en-US" dirty="0"/>
              <a:t>Copy</a:t>
            </a:r>
          </a:p>
        </p:txBody>
      </p:sp>
      <p:sp>
        <p:nvSpPr>
          <p:cNvPr id="21" name="Text Placeholder 19">
            <a:extLst>
              <a:ext uri="{FF2B5EF4-FFF2-40B4-BE49-F238E27FC236}">
                <a16:creationId xmlns:a16="http://schemas.microsoft.com/office/drawing/2014/main" id="{4D3A56FB-8582-9247-8E00-937882B30243}"/>
              </a:ext>
            </a:extLst>
          </p:cNvPr>
          <p:cNvSpPr>
            <a:spLocks noGrp="1"/>
          </p:cNvSpPr>
          <p:nvPr>
            <p:ph type="body" sz="quarter" idx="17" hasCustomPrompt="1"/>
          </p:nvPr>
        </p:nvSpPr>
        <p:spPr>
          <a:xfrm>
            <a:off x="3464305" y="3856038"/>
            <a:ext cx="2282429" cy="2017712"/>
          </a:xfrm>
          <a:prstGeom prst="rect">
            <a:avLst/>
          </a:prstGeom>
        </p:spPr>
        <p:txBody>
          <a:bodyPr/>
          <a:lstStyle>
            <a:lvl1pPr marL="0" indent="0" algn="l">
              <a:lnSpc>
                <a:spcPct val="100000"/>
              </a:lnSpc>
              <a:buFontTx/>
              <a:buNone/>
              <a:defRPr sz="1050" b="0" i="0">
                <a:solidFill>
                  <a:schemeClr val="bg1">
                    <a:lumMod val="95000"/>
                  </a:schemeClr>
                </a:solidFill>
                <a:latin typeface="Arial" panose="020B0604020202020204" pitchFamily="34" charset="0"/>
                <a:cs typeface="Arial" panose="020B0604020202020204" pitchFamily="34" charset="0"/>
              </a:defRPr>
            </a:lvl1pPr>
            <a:lvl2pPr marL="342900" indent="0" algn="l">
              <a:lnSpc>
                <a:spcPct val="100000"/>
              </a:lnSpc>
              <a:buFontTx/>
              <a:buNone/>
              <a:defRPr sz="1200" b="0" i="0">
                <a:solidFill>
                  <a:schemeClr val="bg1">
                    <a:lumMod val="95000"/>
                  </a:schemeClr>
                </a:solidFill>
                <a:latin typeface="Arial" panose="020B0604020202020204" pitchFamily="34" charset="0"/>
                <a:cs typeface="Arial" panose="020B0604020202020204" pitchFamily="34" charset="0"/>
              </a:defRPr>
            </a:lvl2pPr>
            <a:lvl3pPr marL="685800" indent="0" algn="l">
              <a:lnSpc>
                <a:spcPct val="100000"/>
              </a:lnSpc>
              <a:buFontTx/>
              <a:buNone/>
              <a:defRPr sz="1200" b="0" i="0">
                <a:solidFill>
                  <a:schemeClr val="bg1">
                    <a:lumMod val="95000"/>
                  </a:schemeClr>
                </a:solidFill>
                <a:latin typeface="Arial" panose="020B0604020202020204" pitchFamily="34" charset="0"/>
                <a:cs typeface="Arial" panose="020B0604020202020204" pitchFamily="34" charset="0"/>
              </a:defRPr>
            </a:lvl3pPr>
            <a:lvl4pPr marL="1028700" indent="0" algn="l">
              <a:lnSpc>
                <a:spcPct val="100000"/>
              </a:lnSpc>
              <a:buFontTx/>
              <a:buNone/>
              <a:defRPr sz="1200" b="0" i="0">
                <a:solidFill>
                  <a:schemeClr val="bg1">
                    <a:lumMod val="95000"/>
                  </a:schemeClr>
                </a:solidFill>
                <a:latin typeface="Arial" panose="020B0604020202020204" pitchFamily="34" charset="0"/>
                <a:cs typeface="Arial" panose="020B0604020202020204" pitchFamily="34" charset="0"/>
              </a:defRPr>
            </a:lvl4pPr>
            <a:lvl5pPr marL="1371600" indent="0" algn="l">
              <a:lnSpc>
                <a:spcPct val="100000"/>
              </a:lnSpc>
              <a:buFontTx/>
              <a:buNone/>
              <a:defRPr sz="1200" b="0" i="0">
                <a:solidFill>
                  <a:schemeClr val="bg1">
                    <a:lumMod val="95000"/>
                  </a:schemeClr>
                </a:solidFill>
                <a:latin typeface="Arial" panose="020B0604020202020204" pitchFamily="34" charset="0"/>
                <a:cs typeface="Arial" panose="020B0604020202020204" pitchFamily="34" charset="0"/>
              </a:defRPr>
            </a:lvl5pPr>
          </a:lstStyle>
          <a:p>
            <a:pPr lvl="0"/>
            <a:r>
              <a:rPr lang="en-US" dirty="0"/>
              <a:t>Copy</a:t>
            </a:r>
          </a:p>
        </p:txBody>
      </p:sp>
      <p:sp>
        <p:nvSpPr>
          <p:cNvPr id="22" name="Text Placeholder 19">
            <a:extLst>
              <a:ext uri="{FF2B5EF4-FFF2-40B4-BE49-F238E27FC236}">
                <a16:creationId xmlns:a16="http://schemas.microsoft.com/office/drawing/2014/main" id="{BCD7F5AC-DD2C-0741-896D-BA83041F84E0}"/>
              </a:ext>
            </a:extLst>
          </p:cNvPr>
          <p:cNvSpPr>
            <a:spLocks noGrp="1"/>
          </p:cNvSpPr>
          <p:nvPr>
            <p:ph type="body" sz="quarter" idx="18" hasCustomPrompt="1"/>
          </p:nvPr>
        </p:nvSpPr>
        <p:spPr>
          <a:xfrm>
            <a:off x="6110598" y="3856038"/>
            <a:ext cx="2282429" cy="2017712"/>
          </a:xfrm>
          <a:prstGeom prst="rect">
            <a:avLst/>
          </a:prstGeom>
        </p:spPr>
        <p:txBody>
          <a:bodyPr/>
          <a:lstStyle>
            <a:lvl1pPr marL="0" indent="0" algn="l">
              <a:lnSpc>
                <a:spcPct val="100000"/>
              </a:lnSpc>
              <a:buFontTx/>
              <a:buNone/>
              <a:defRPr sz="1050" b="0" i="0">
                <a:solidFill>
                  <a:schemeClr val="bg1">
                    <a:lumMod val="95000"/>
                  </a:schemeClr>
                </a:solidFill>
                <a:latin typeface="Arial" panose="020B0604020202020204" pitchFamily="34" charset="0"/>
                <a:cs typeface="Arial" panose="020B0604020202020204" pitchFamily="34" charset="0"/>
              </a:defRPr>
            </a:lvl1pPr>
            <a:lvl2pPr marL="342900" indent="0" algn="l">
              <a:lnSpc>
                <a:spcPct val="100000"/>
              </a:lnSpc>
              <a:buFontTx/>
              <a:buNone/>
              <a:defRPr sz="1200" b="0" i="0">
                <a:solidFill>
                  <a:schemeClr val="bg1">
                    <a:lumMod val="95000"/>
                  </a:schemeClr>
                </a:solidFill>
                <a:latin typeface="Arial" panose="020B0604020202020204" pitchFamily="34" charset="0"/>
                <a:cs typeface="Arial" panose="020B0604020202020204" pitchFamily="34" charset="0"/>
              </a:defRPr>
            </a:lvl2pPr>
            <a:lvl3pPr marL="685800" indent="0" algn="l">
              <a:lnSpc>
                <a:spcPct val="100000"/>
              </a:lnSpc>
              <a:buFontTx/>
              <a:buNone/>
              <a:defRPr sz="1200" b="0" i="0">
                <a:solidFill>
                  <a:schemeClr val="bg1">
                    <a:lumMod val="95000"/>
                  </a:schemeClr>
                </a:solidFill>
                <a:latin typeface="Arial" panose="020B0604020202020204" pitchFamily="34" charset="0"/>
                <a:cs typeface="Arial" panose="020B0604020202020204" pitchFamily="34" charset="0"/>
              </a:defRPr>
            </a:lvl3pPr>
            <a:lvl4pPr marL="1028700" indent="0" algn="l">
              <a:lnSpc>
                <a:spcPct val="100000"/>
              </a:lnSpc>
              <a:buFontTx/>
              <a:buNone/>
              <a:defRPr sz="1200" b="0" i="0">
                <a:solidFill>
                  <a:schemeClr val="bg1">
                    <a:lumMod val="95000"/>
                  </a:schemeClr>
                </a:solidFill>
                <a:latin typeface="Arial" panose="020B0604020202020204" pitchFamily="34" charset="0"/>
                <a:cs typeface="Arial" panose="020B0604020202020204" pitchFamily="34" charset="0"/>
              </a:defRPr>
            </a:lvl4pPr>
            <a:lvl5pPr marL="1371600" indent="0" algn="l">
              <a:lnSpc>
                <a:spcPct val="100000"/>
              </a:lnSpc>
              <a:buFontTx/>
              <a:buNone/>
              <a:defRPr sz="1200" b="0" i="0">
                <a:solidFill>
                  <a:schemeClr val="bg1">
                    <a:lumMod val="95000"/>
                  </a:schemeClr>
                </a:solidFill>
                <a:latin typeface="Arial" panose="020B0604020202020204" pitchFamily="34" charset="0"/>
                <a:cs typeface="Arial" panose="020B0604020202020204" pitchFamily="34" charset="0"/>
              </a:defRPr>
            </a:lvl5pPr>
          </a:lstStyle>
          <a:p>
            <a:pPr lvl="0"/>
            <a:r>
              <a:rPr lang="en-US" dirty="0"/>
              <a:t>Copy</a:t>
            </a:r>
          </a:p>
        </p:txBody>
      </p:sp>
      <p:pic>
        <p:nvPicPr>
          <p:cNvPr id="23" name="Picture 22">
            <a:extLst>
              <a:ext uri="{FF2B5EF4-FFF2-40B4-BE49-F238E27FC236}">
                <a16:creationId xmlns:a16="http://schemas.microsoft.com/office/drawing/2014/main" id="{79DDB63F-FEE0-4F42-85FE-C3F98746C9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047" y="6392755"/>
            <a:ext cx="367540" cy="360452"/>
          </a:xfrm>
          <a:prstGeom prst="rect">
            <a:avLst/>
          </a:prstGeom>
        </p:spPr>
      </p:pic>
      <p:sp>
        <p:nvSpPr>
          <p:cNvPr id="25" name="Footer Placeholder 3">
            <a:extLst>
              <a:ext uri="{FF2B5EF4-FFF2-40B4-BE49-F238E27FC236}">
                <a16:creationId xmlns:a16="http://schemas.microsoft.com/office/drawing/2014/main" id="{A9ACFB9F-276A-449E-BA74-BEC3D88984EC}"/>
              </a:ext>
            </a:extLst>
          </p:cNvPr>
          <p:cNvSpPr>
            <a:spLocks noGrp="1"/>
          </p:cNvSpPr>
          <p:nvPr>
            <p:ph type="ftr" sz="quarter" idx="3"/>
          </p:nvPr>
        </p:nvSpPr>
        <p:spPr>
          <a:xfrm>
            <a:off x="55064" y="6388082"/>
            <a:ext cx="3086100" cy="365125"/>
          </a:xfrm>
          <a:prstGeom prst="rect">
            <a:avLst/>
          </a:prstGeom>
        </p:spPr>
        <p:txBody>
          <a:bodyPr vert="horz" lIns="91440" tIns="45720" rIns="91440" bIns="45720" rtlCol="0" anchor="ctr"/>
          <a:lstStyle>
            <a:lvl1pPr algn="l">
              <a:defRPr sz="1050" b="1" i="0">
                <a:solidFill>
                  <a:schemeClr val="tx2"/>
                </a:solidFill>
                <a:latin typeface="Arial Black" panose="020B0A04020102020204" pitchFamily="34" charset="0"/>
                <a:cs typeface="Arial" panose="020B0604020202020204" pitchFamily="34" charset="0"/>
              </a:defRPr>
            </a:lvl1pPr>
          </a:lstStyle>
          <a:p>
            <a:fld id="{1C004681-B371-CE41-AE3B-F2F58C7757D4}" type="slidenum">
              <a:rPr lang="en-US" smtClean="0"/>
              <a:pPr/>
              <a:t>‹#›</a:t>
            </a:fld>
            <a:endParaRPr lang="en-US" dirty="0"/>
          </a:p>
        </p:txBody>
      </p:sp>
    </p:spTree>
    <p:extLst>
      <p:ext uri="{BB962C8B-B14F-4D97-AF65-F5344CB8AC3E}">
        <p14:creationId xmlns:p14="http://schemas.microsoft.com/office/powerpoint/2010/main" val="919244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adline/ar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B515A56-8549-4026-B328-F1B87DC8CC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47" y="6392755"/>
            <a:ext cx="367540" cy="360452"/>
          </a:xfrm>
          <a:prstGeom prst="rect">
            <a:avLst/>
          </a:prstGeom>
        </p:spPr>
      </p:pic>
      <p:sp>
        <p:nvSpPr>
          <p:cNvPr id="14" name="Footer Placeholder 3">
            <a:extLst>
              <a:ext uri="{FF2B5EF4-FFF2-40B4-BE49-F238E27FC236}">
                <a16:creationId xmlns:a16="http://schemas.microsoft.com/office/drawing/2014/main" id="{570B28B7-C758-4BEB-8FCC-94AA11176ED0}"/>
              </a:ext>
            </a:extLst>
          </p:cNvPr>
          <p:cNvSpPr>
            <a:spLocks noGrp="1"/>
          </p:cNvSpPr>
          <p:nvPr>
            <p:ph type="ftr" sz="quarter" idx="3"/>
          </p:nvPr>
        </p:nvSpPr>
        <p:spPr>
          <a:xfrm>
            <a:off x="80003" y="6388082"/>
            <a:ext cx="3086100" cy="365125"/>
          </a:xfrm>
          <a:prstGeom prst="rect">
            <a:avLst/>
          </a:prstGeom>
        </p:spPr>
        <p:txBody>
          <a:bodyPr vert="horz" lIns="91440" tIns="45720" rIns="91440" bIns="45720" rtlCol="0" anchor="ctr"/>
          <a:lstStyle>
            <a:lvl1pPr algn="l">
              <a:defRPr sz="1050" b="1" i="0">
                <a:solidFill>
                  <a:schemeClr val="tx2"/>
                </a:solidFill>
                <a:latin typeface="Arial Black" panose="020B0A04020102020204" pitchFamily="34" charset="0"/>
                <a:cs typeface="Arial" panose="020B0604020202020204" pitchFamily="34" charset="0"/>
              </a:defRPr>
            </a:lvl1pPr>
          </a:lstStyle>
          <a:p>
            <a:fld id="{1C004681-B371-CE41-AE3B-F2F58C7757D4}" type="slidenum">
              <a:rPr lang="en-US" smtClean="0"/>
              <a:pPr/>
              <a:t>‹#›</a:t>
            </a:fld>
            <a:endParaRPr lang="en-US" dirty="0"/>
          </a:p>
        </p:txBody>
      </p:sp>
      <p:sp>
        <p:nvSpPr>
          <p:cNvPr id="7" name="Text Placeholder 10">
            <a:extLst>
              <a:ext uri="{FF2B5EF4-FFF2-40B4-BE49-F238E27FC236}">
                <a16:creationId xmlns:a16="http://schemas.microsoft.com/office/drawing/2014/main" id="{BED5E6F3-7243-4E81-909F-85DDDEB5C917}"/>
              </a:ext>
            </a:extLst>
          </p:cNvPr>
          <p:cNvSpPr>
            <a:spLocks noGrp="1"/>
          </p:cNvSpPr>
          <p:nvPr>
            <p:ph type="body" sz="quarter" idx="11" hasCustomPrompt="1"/>
          </p:nvPr>
        </p:nvSpPr>
        <p:spPr>
          <a:xfrm>
            <a:off x="304456" y="348416"/>
            <a:ext cx="8497901" cy="824776"/>
          </a:xfrm>
          <a:prstGeom prst="rect">
            <a:avLst/>
          </a:prstGeom>
        </p:spPr>
        <p:txBody>
          <a:bodyPr/>
          <a:lstStyle>
            <a:lvl1pPr marL="0" indent="0">
              <a:buNone/>
              <a:defRPr sz="2400" b="1" i="0">
                <a:solidFill>
                  <a:srgbClr val="5C93AE"/>
                </a:solidFill>
                <a:latin typeface="+mn-lt"/>
                <a:cs typeface="Arial" panose="020B0604020202020204" pitchFamily="34" charset="0"/>
              </a:defRPr>
            </a:lvl1pPr>
            <a:lvl2pPr marL="342900" indent="0">
              <a:buNone/>
              <a:defRPr b="1" i="0">
                <a:solidFill>
                  <a:srgbClr val="5C93AE"/>
                </a:solidFill>
                <a:latin typeface="Arial" panose="020B0604020202020204" pitchFamily="34" charset="0"/>
                <a:cs typeface="Arial" panose="020B0604020202020204" pitchFamily="34" charset="0"/>
              </a:defRPr>
            </a:lvl2pPr>
            <a:lvl3pPr marL="685800" indent="0">
              <a:buNone/>
              <a:defRPr b="1" i="0">
                <a:solidFill>
                  <a:srgbClr val="5C93AE"/>
                </a:solidFill>
                <a:latin typeface="Arial" panose="020B0604020202020204" pitchFamily="34" charset="0"/>
                <a:cs typeface="Arial" panose="020B0604020202020204" pitchFamily="34" charset="0"/>
              </a:defRPr>
            </a:lvl3pPr>
            <a:lvl4pPr marL="1028700" indent="0">
              <a:buNone/>
              <a:defRPr b="1" i="0">
                <a:solidFill>
                  <a:srgbClr val="5C93AE"/>
                </a:solidFill>
                <a:latin typeface="Arial" panose="020B0604020202020204" pitchFamily="34" charset="0"/>
                <a:cs typeface="Arial" panose="020B0604020202020204" pitchFamily="34" charset="0"/>
              </a:defRPr>
            </a:lvl4pPr>
            <a:lvl5pPr marL="1371600" indent="0">
              <a:buNone/>
              <a:defRPr b="1" i="0">
                <a:solidFill>
                  <a:srgbClr val="5C93AE"/>
                </a:solidFill>
                <a:latin typeface="Arial" panose="020B0604020202020204" pitchFamily="34" charset="0"/>
                <a:cs typeface="Arial" panose="020B0604020202020204" pitchFamily="34" charset="0"/>
              </a:defRPr>
            </a:lvl5pPr>
          </a:lstStyle>
          <a:p>
            <a:pPr lvl="0"/>
            <a:r>
              <a:rPr lang="en-US" dirty="0"/>
              <a:t>Headline, click to edit</a:t>
            </a:r>
          </a:p>
        </p:txBody>
      </p:sp>
      <p:sp>
        <p:nvSpPr>
          <p:cNvPr id="8" name="Text Placeholder 12">
            <a:extLst>
              <a:ext uri="{FF2B5EF4-FFF2-40B4-BE49-F238E27FC236}">
                <a16:creationId xmlns:a16="http://schemas.microsoft.com/office/drawing/2014/main" id="{0BF0A439-3BE3-4A88-AA5A-797B323221A7}"/>
              </a:ext>
            </a:extLst>
          </p:cNvPr>
          <p:cNvSpPr>
            <a:spLocks noGrp="1"/>
          </p:cNvSpPr>
          <p:nvPr>
            <p:ph type="body" sz="quarter" idx="12" hasCustomPrompt="1"/>
          </p:nvPr>
        </p:nvSpPr>
        <p:spPr>
          <a:xfrm>
            <a:off x="304455" y="1550988"/>
            <a:ext cx="8497901" cy="1878012"/>
          </a:xfrm>
          <a:prstGeom prst="rect">
            <a:avLst/>
          </a:prstGeom>
        </p:spPr>
        <p:txBody>
          <a:bodyPr numCol="1" spcCol="7315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b="0" i="0">
                <a:solidFill>
                  <a:schemeClr val="tx1"/>
                </a:solidFill>
                <a:latin typeface="Arial" panose="020B0604020202020204" pitchFamily="34" charset="0"/>
                <a:cs typeface="Arial" panose="020B0604020202020204" pitchFamily="34" charset="0"/>
              </a:defRPr>
            </a:lvl1pPr>
            <a:lvl2pPr marL="342900" indent="0">
              <a:buNone/>
              <a:defRPr sz="1200" b="0" i="0">
                <a:solidFill>
                  <a:srgbClr val="C8C8C1"/>
                </a:solidFill>
                <a:latin typeface="Arial" panose="020B0604020202020204" pitchFamily="34" charset="0"/>
                <a:cs typeface="Arial" panose="020B0604020202020204" pitchFamily="34" charset="0"/>
              </a:defRPr>
            </a:lvl2pPr>
            <a:lvl3pPr marL="685800" indent="0">
              <a:buNone/>
              <a:defRPr sz="1200" b="0" i="0">
                <a:solidFill>
                  <a:srgbClr val="C8C8C1"/>
                </a:solidFill>
                <a:latin typeface="Arial" panose="020B0604020202020204" pitchFamily="34" charset="0"/>
                <a:cs typeface="Arial" panose="020B0604020202020204" pitchFamily="34" charset="0"/>
              </a:defRPr>
            </a:lvl3pPr>
            <a:lvl4pPr marL="1028700" indent="0">
              <a:buNone/>
              <a:defRPr sz="1200" b="0" i="0">
                <a:solidFill>
                  <a:srgbClr val="C8C8C1"/>
                </a:solidFill>
                <a:latin typeface="Arial" panose="020B0604020202020204" pitchFamily="34" charset="0"/>
                <a:cs typeface="Arial" panose="020B0604020202020204" pitchFamily="34" charset="0"/>
              </a:defRPr>
            </a:lvl4pPr>
            <a:lvl5pPr marL="1371600" indent="0">
              <a:buNone/>
              <a:defRPr sz="1200" b="0" i="0">
                <a:solidFill>
                  <a:srgbClr val="C8C8C1"/>
                </a:solidFill>
                <a:latin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edit Master text styles, copy. Click to edit Master text styles, </a:t>
            </a:r>
            <a:r>
              <a:rPr lang="en-US" dirty="0" err="1"/>
              <a:t>copy.Click</a:t>
            </a:r>
            <a:r>
              <a:rPr lang="en-US" dirty="0"/>
              <a:t> to edit Master text styles, </a:t>
            </a:r>
            <a:r>
              <a:rPr lang="en-US" dirty="0" err="1"/>
              <a:t>copy.Click</a:t>
            </a:r>
            <a:r>
              <a:rPr lang="en-US" dirty="0"/>
              <a:t> to edit Master text styles, copy.</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edit Master text styles, </a:t>
            </a:r>
            <a:r>
              <a:rPr lang="en-US" dirty="0" err="1"/>
              <a:t>copy.Click</a:t>
            </a:r>
            <a:r>
              <a:rPr lang="en-US" dirty="0"/>
              <a:t> to edit Master text styles, </a:t>
            </a:r>
            <a:r>
              <a:rPr lang="en-US" dirty="0" err="1"/>
              <a:t>copy.Click</a:t>
            </a:r>
            <a:r>
              <a:rPr lang="en-US" dirty="0"/>
              <a:t> to edit Master text styles, copy.</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edit Master text styles, </a:t>
            </a:r>
            <a:r>
              <a:rPr lang="en-US" dirty="0" err="1"/>
              <a:t>copy.Click</a:t>
            </a:r>
            <a:r>
              <a:rPr lang="en-US" dirty="0"/>
              <a:t> to edit Master text styles, </a:t>
            </a:r>
            <a:r>
              <a:rPr lang="en-US" dirty="0" err="1"/>
              <a:t>copy.Click</a:t>
            </a:r>
            <a:r>
              <a:rPr lang="en-US" dirty="0"/>
              <a:t> to edit Master text styles, </a:t>
            </a:r>
            <a:r>
              <a:rPr lang="en-US" dirty="0" err="1"/>
              <a:t>copy.Click</a:t>
            </a:r>
            <a:r>
              <a:rPr lang="en-US" dirty="0"/>
              <a:t> to edit Master text styles, copy.</a:t>
            </a:r>
          </a:p>
          <a:p>
            <a:pPr lvl="0"/>
            <a:endParaRPr lang="en-US" dirty="0"/>
          </a:p>
        </p:txBody>
      </p:sp>
    </p:spTree>
    <p:extLst>
      <p:ext uri="{BB962C8B-B14F-4D97-AF65-F5344CB8AC3E}">
        <p14:creationId xmlns:p14="http://schemas.microsoft.com/office/powerpoint/2010/main" val="1131864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lgn="l" defTabSz="914400" rtl="0" eaLnBrk="1" latinLnBrk="0" hangingPunct="1">
              <a:spcBef>
                <a:spcPct val="0"/>
              </a:spcBef>
              <a:buNone/>
              <a:tabLst/>
              <a:defRPr lang="en-CA" sz="3200" b="1" kern="1200">
                <a:solidFill>
                  <a:schemeClr val="tx1"/>
                </a:solidFill>
                <a:latin typeface="Calibri" pitchFamily="34" charset="0"/>
                <a:ea typeface="+mj-ea"/>
                <a:cs typeface="Calibri" pitchFamily="34"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buClr>
                <a:schemeClr val="accent2"/>
              </a:buClr>
              <a:defRPr sz="2600">
                <a:solidFill>
                  <a:schemeClr val="tx1"/>
                </a:solidFill>
                <a:latin typeface="Calibri" pitchFamily="34" charset="0"/>
                <a:cs typeface="Calibri" pitchFamily="34" charset="0"/>
              </a:defRPr>
            </a:lvl1pPr>
            <a:lvl2pPr>
              <a:buClr>
                <a:schemeClr val="accent1"/>
              </a:buClr>
              <a:defRPr sz="2200">
                <a:solidFill>
                  <a:schemeClr val="tx1"/>
                </a:solidFill>
                <a:latin typeface="Calibri" pitchFamily="34" charset="0"/>
                <a:cs typeface="Calibri" pitchFamily="34" charset="0"/>
              </a:defRPr>
            </a:lvl2pPr>
            <a:lvl3pPr>
              <a:defRPr sz="1800">
                <a:solidFill>
                  <a:schemeClr val="tx1"/>
                </a:solidFill>
                <a:latin typeface="Calibri" pitchFamily="34" charset="0"/>
                <a:cs typeface="Calibri" pitchFamily="34" charset="0"/>
              </a:defRPr>
            </a:lvl3pPr>
            <a:lvl4pPr marL="1544638" indent="-173038">
              <a:defRPr sz="1600">
                <a:solidFill>
                  <a:schemeClr val="tx1"/>
                </a:solidFill>
                <a:latin typeface="Calibri" pitchFamily="34" charset="0"/>
                <a:cs typeface="Calibri" pitchFamily="34" charset="0"/>
              </a:defRPr>
            </a:lvl4pPr>
            <a:lvl5pPr marL="2001838" indent="-173038">
              <a:defRPr sz="1600">
                <a:solidFill>
                  <a:schemeClr val="tx1"/>
                </a:solidFill>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Slide Number Placeholder 10"/>
          <p:cNvSpPr>
            <a:spLocks noGrp="1"/>
          </p:cNvSpPr>
          <p:nvPr>
            <p:ph type="sldNum" sz="quarter" idx="4"/>
          </p:nvPr>
        </p:nvSpPr>
        <p:spPr>
          <a:xfrm>
            <a:off x="8339328" y="6492875"/>
            <a:ext cx="804672" cy="365125"/>
          </a:xfrm>
          <a:prstGeom prst="rect">
            <a:avLst/>
          </a:prstGeom>
        </p:spPr>
        <p:txBody>
          <a:bodyPr anchor="b"/>
          <a:lstStyle>
            <a:lvl1pPr marL="0" algn="r" defTabSz="914400" rtl="0" eaLnBrk="1" latinLnBrk="0" hangingPunct="1">
              <a:defRPr lang="en-CA" sz="800" kern="1200" smtClean="0">
                <a:solidFill>
                  <a:schemeClr val="bg1"/>
                </a:solidFill>
                <a:latin typeface="Calibri" pitchFamily="34" charset="0"/>
                <a:ea typeface="+mn-ea"/>
                <a:cs typeface="Calibri" pitchFamily="34" charset="0"/>
              </a:defRPr>
            </a:lvl1pPr>
          </a:lstStyle>
          <a:p>
            <a:fld id="{F5413BC5-77F1-4A05-ADD0-F04C48BEED61}" type="slidenum">
              <a:rPr lang="en-CA" smtClean="0">
                <a:solidFill>
                  <a:srgbClr val="595959"/>
                </a:solidFill>
              </a:rPr>
              <a:pPr/>
              <a:t>‹#›</a:t>
            </a:fld>
            <a:endParaRPr lang="en-CA" dirty="0">
              <a:solidFill>
                <a:srgbClr val="595959"/>
              </a:solidFill>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F5413BC5-77F1-4A05-ADD0-F04C48BEED61}" type="slidenum">
              <a:rPr lang="en-CA" smtClean="0">
                <a:solidFill>
                  <a:srgbClr val="595959"/>
                </a:solidFill>
              </a:rPr>
              <a:pPr/>
              <a:t>‹#›</a:t>
            </a:fld>
            <a:endParaRPr lang="en-CA" dirty="0">
              <a:solidFill>
                <a:srgbClr val="595959"/>
              </a:solidFill>
            </a:endParaRPr>
          </a:p>
        </p:txBody>
      </p:sp>
      <p:sp>
        <p:nvSpPr>
          <p:cNvPr id="5" name="Picture Placeholder 4"/>
          <p:cNvSpPr>
            <a:spLocks noGrp="1"/>
          </p:cNvSpPr>
          <p:nvPr>
            <p:ph type="pic" sz="quarter" idx="11"/>
          </p:nvPr>
        </p:nvSpPr>
        <p:spPr>
          <a:xfrm>
            <a:off x="694071" y="1481329"/>
            <a:ext cx="7838410" cy="4819268"/>
          </a:xfrm>
          <a:ln w="19050">
            <a:noFill/>
          </a:ln>
        </p:spPr>
        <p:txBody>
          <a:bodyPr/>
          <a:lstStyle>
            <a:lvl1pPr marL="0" indent="0">
              <a:buNone/>
              <a:defRPr/>
            </a:lvl1pPr>
          </a:lstStyle>
          <a:p>
            <a:endParaRPr lang="en-CA"/>
          </a:p>
        </p:txBody>
      </p:sp>
    </p:spTree>
    <p:extLst>
      <p:ext uri="{BB962C8B-B14F-4D97-AF65-F5344CB8AC3E}">
        <p14:creationId xmlns:p14="http://schemas.microsoft.com/office/powerpoint/2010/main" val="14532436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sz="half" idx="1"/>
          </p:nvPr>
        </p:nvSpPr>
        <p:spPr>
          <a:xfrm>
            <a:off x="457200" y="1316736"/>
            <a:ext cx="4038600" cy="4809427"/>
          </a:xfrm>
        </p:spPr>
        <p:txBody>
          <a:bodyPr/>
          <a:lstStyle>
            <a:lvl1pPr>
              <a:buClr>
                <a:schemeClr val="accent2"/>
              </a:buClr>
              <a:defRPr sz="2600"/>
            </a:lvl1pPr>
            <a:lvl2pPr>
              <a:defRPr sz="22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316736"/>
            <a:ext cx="4038600" cy="4809427"/>
          </a:xfrm>
        </p:spPr>
        <p:txBody>
          <a:bodyPr/>
          <a:lstStyle>
            <a:lvl1pPr>
              <a:buClr>
                <a:schemeClr val="accent2"/>
              </a:buClr>
              <a:defRPr sz="2600"/>
            </a:lvl1pPr>
            <a:lvl2pPr>
              <a:buClr>
                <a:schemeClr val="accent1"/>
              </a:buClr>
              <a:defRPr sz="2200"/>
            </a:lvl2pPr>
            <a:lvl3pPr>
              <a:buClr>
                <a:schemeClr val="accent2"/>
              </a:buClr>
              <a:defRPr sz="1800"/>
            </a:lvl3pPr>
            <a:lvl4pPr>
              <a:buClr>
                <a:schemeClr val="accent2"/>
              </a:buClr>
              <a:defRPr sz="1600"/>
            </a:lvl4pPr>
            <a:lvl5pPr>
              <a:buClr>
                <a:schemeClr val="accent2"/>
              </a:buCl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Slide Number Placeholder 10"/>
          <p:cNvSpPr>
            <a:spLocks noGrp="1"/>
          </p:cNvSpPr>
          <p:nvPr>
            <p:ph type="sldNum" sz="quarter" idx="4"/>
          </p:nvPr>
        </p:nvSpPr>
        <p:spPr>
          <a:xfrm>
            <a:off x="8339328" y="6492875"/>
            <a:ext cx="804672" cy="365125"/>
          </a:xfrm>
          <a:prstGeom prst="rect">
            <a:avLst/>
          </a:prstGeom>
        </p:spPr>
        <p:txBody>
          <a:bodyPr anchor="b"/>
          <a:lstStyle>
            <a:lvl1pPr marL="0" algn="r" defTabSz="914400" rtl="0" eaLnBrk="1" latinLnBrk="0" hangingPunct="1">
              <a:defRPr lang="en-CA" sz="800" kern="1200" smtClean="0">
                <a:solidFill>
                  <a:schemeClr val="bg1"/>
                </a:solidFill>
                <a:latin typeface="Calibri" pitchFamily="34" charset="0"/>
                <a:ea typeface="+mn-ea"/>
                <a:cs typeface="Calibri" pitchFamily="34" charset="0"/>
              </a:defRPr>
            </a:lvl1pPr>
          </a:lstStyle>
          <a:p>
            <a:fld id="{F5413BC5-77F1-4A05-ADD0-F04C48BEED61}" type="slidenum">
              <a:rPr lang="en-CA" smtClean="0">
                <a:solidFill>
                  <a:srgbClr val="595959"/>
                </a:solidFill>
              </a:rPr>
              <a:pPr/>
              <a:t>‹#›</a:t>
            </a:fld>
            <a:endParaRPr lang="en-CA" dirty="0">
              <a:solidFill>
                <a:srgbClr val="595959"/>
              </a:solidFill>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207009"/>
            <a:ext cx="4040188" cy="448056"/>
          </a:xfrm>
        </p:spPr>
        <p:txBody>
          <a:bodyPr anchor="t" anchorCtr="0">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55064"/>
            <a:ext cx="4040188" cy="4471099"/>
          </a:xfrm>
        </p:spPr>
        <p:txBody>
          <a:bodyPr/>
          <a:lstStyle>
            <a:lvl1pPr marL="228600" indent="-228600">
              <a:buClr>
                <a:schemeClr val="accent2"/>
              </a:buCl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4645025" y="1207009"/>
            <a:ext cx="4041775" cy="448056"/>
          </a:xfrm>
        </p:spPr>
        <p:txBody>
          <a:bodyPr anchor="t"/>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655064"/>
            <a:ext cx="4041775" cy="4471099"/>
          </a:xfrm>
        </p:spPr>
        <p:txBody>
          <a:bodyPr/>
          <a:lstStyle>
            <a:lvl1pPr marL="228600" indent="-228600">
              <a:buClr>
                <a:schemeClr val="accent2"/>
              </a:buCl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Slide Number Placeholder 10"/>
          <p:cNvSpPr>
            <a:spLocks noGrp="1"/>
          </p:cNvSpPr>
          <p:nvPr>
            <p:ph type="sldNum" sz="quarter" idx="10"/>
          </p:nvPr>
        </p:nvSpPr>
        <p:spPr>
          <a:xfrm>
            <a:off x="8339328" y="6492875"/>
            <a:ext cx="804672" cy="365125"/>
          </a:xfrm>
          <a:prstGeom prst="rect">
            <a:avLst/>
          </a:prstGeom>
        </p:spPr>
        <p:txBody>
          <a:bodyPr anchor="b"/>
          <a:lstStyle>
            <a:lvl1pPr marL="0" algn="r" defTabSz="914400" rtl="0" eaLnBrk="1" latinLnBrk="0" hangingPunct="1">
              <a:defRPr lang="en-CA" sz="800" kern="1200" smtClean="0">
                <a:solidFill>
                  <a:schemeClr val="bg1"/>
                </a:solidFill>
                <a:latin typeface="Calibri" pitchFamily="34" charset="0"/>
                <a:ea typeface="+mn-ea"/>
                <a:cs typeface="Calibri" pitchFamily="34" charset="0"/>
              </a:defRPr>
            </a:lvl1pPr>
          </a:lstStyle>
          <a:p>
            <a:fld id="{F5413BC5-77F1-4A05-ADD0-F04C48BEED61}" type="slidenum">
              <a:rPr lang="en-CA" smtClean="0">
                <a:solidFill>
                  <a:srgbClr val="595959"/>
                </a:solidFill>
              </a:rPr>
              <a:pPr/>
              <a:t>‹#›</a:t>
            </a:fld>
            <a:endParaRPr lang="en-CA" dirty="0">
              <a:solidFill>
                <a:srgbClr val="595959"/>
              </a:solidFill>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6127" y="255756"/>
            <a:ext cx="7310673" cy="717286"/>
          </a:xfrm>
        </p:spPr>
        <p:txBody>
          <a:bodyPr anchor="ctr"/>
          <a:lstStyle>
            <a:lvl1pPr algn="l">
              <a:defRPr kumimoji="0" lang="en-US" sz="32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Click to edit Master title style</a:t>
            </a:r>
          </a:p>
        </p:txBody>
      </p:sp>
      <p:sp>
        <p:nvSpPr>
          <p:cNvPr id="3" name="Content Placeholder 2"/>
          <p:cNvSpPr>
            <a:spLocks noGrp="1"/>
          </p:cNvSpPr>
          <p:nvPr>
            <p:ph idx="1"/>
          </p:nvPr>
        </p:nvSpPr>
        <p:spPr>
          <a:xfrm>
            <a:off x="3657600" y="1263192"/>
            <a:ext cx="5029200" cy="4756609"/>
          </a:xfrm>
        </p:spPr>
        <p:txBody>
          <a:bodyPr/>
          <a:lstStyle>
            <a:lvl1pPr>
              <a:buClr>
                <a:schemeClr val="accent2"/>
              </a:buClr>
              <a:defRPr sz="2000"/>
            </a:lvl1pPr>
            <a:lvl2pPr>
              <a:buClr>
                <a:schemeClr val="accent1"/>
              </a:buClr>
              <a:defRPr sz="1800"/>
            </a:lvl2pPr>
            <a:lvl3pPr>
              <a:buClr>
                <a:schemeClr val="accent2"/>
              </a:buClr>
              <a:defRPr sz="1600"/>
            </a:lvl3pPr>
            <a:lvl4pPr>
              <a:buClr>
                <a:schemeClr val="accent2"/>
              </a:buClr>
              <a:defRPr sz="1400"/>
            </a:lvl4pPr>
            <a:lvl5pPr>
              <a:buClr>
                <a:schemeClr val="accent2"/>
              </a:buCl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271015"/>
            <a:ext cx="2971800" cy="4748785"/>
          </a:xfrm>
        </p:spPr>
        <p:txBody>
          <a:bodyPr/>
          <a:lstStyle>
            <a:lvl1pPr marL="0" indent="0">
              <a:buNone/>
              <a:defRPr sz="20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10"/>
          <p:cNvSpPr>
            <a:spLocks noGrp="1"/>
          </p:cNvSpPr>
          <p:nvPr>
            <p:ph type="sldNum" sz="quarter" idx="4"/>
          </p:nvPr>
        </p:nvSpPr>
        <p:spPr>
          <a:xfrm>
            <a:off x="8339328" y="6492875"/>
            <a:ext cx="804672" cy="365125"/>
          </a:xfrm>
          <a:prstGeom prst="rect">
            <a:avLst/>
          </a:prstGeom>
        </p:spPr>
        <p:txBody>
          <a:bodyPr anchor="b"/>
          <a:lstStyle>
            <a:lvl1pPr marL="0" algn="r" defTabSz="914400" rtl="0" eaLnBrk="1" latinLnBrk="0" hangingPunct="1">
              <a:defRPr lang="en-CA" sz="800" kern="1200" smtClean="0">
                <a:solidFill>
                  <a:schemeClr val="bg1"/>
                </a:solidFill>
                <a:latin typeface="Calibri" pitchFamily="34" charset="0"/>
                <a:ea typeface="+mn-ea"/>
                <a:cs typeface="Calibri" pitchFamily="34" charset="0"/>
              </a:defRPr>
            </a:lvl1pPr>
          </a:lstStyle>
          <a:p>
            <a:fld id="{F5413BC5-77F1-4A05-ADD0-F04C48BEED61}" type="slidenum">
              <a:rPr lang="en-CA" smtClean="0">
                <a:solidFill>
                  <a:srgbClr val="595959"/>
                </a:solidFill>
              </a:rPr>
              <a:pPr/>
              <a:t>‹#›</a:t>
            </a:fld>
            <a:endParaRPr lang="en-CA" dirty="0">
              <a:solidFill>
                <a:srgbClr val="595959"/>
              </a:solidFill>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10"/>
          <p:cNvSpPr>
            <a:spLocks noGrp="1"/>
          </p:cNvSpPr>
          <p:nvPr>
            <p:ph type="sldNum" sz="quarter" idx="4"/>
          </p:nvPr>
        </p:nvSpPr>
        <p:spPr>
          <a:xfrm>
            <a:off x="8339328" y="6492875"/>
            <a:ext cx="804672" cy="365125"/>
          </a:xfrm>
          <a:prstGeom prst="rect">
            <a:avLst/>
          </a:prstGeom>
        </p:spPr>
        <p:txBody>
          <a:bodyPr anchor="b"/>
          <a:lstStyle>
            <a:lvl1pPr marL="0" algn="r" defTabSz="914400" rtl="0" eaLnBrk="1" latinLnBrk="0" hangingPunct="1">
              <a:defRPr lang="en-CA" sz="800" kern="1200" smtClean="0">
                <a:solidFill>
                  <a:schemeClr val="bg1"/>
                </a:solidFill>
                <a:latin typeface="Calibri" pitchFamily="34" charset="0"/>
                <a:ea typeface="+mn-ea"/>
                <a:cs typeface="Calibri" pitchFamily="34" charset="0"/>
              </a:defRPr>
            </a:lvl1pPr>
          </a:lstStyle>
          <a:p>
            <a:fld id="{F5413BC5-77F1-4A05-ADD0-F04C48BEED61}" type="slidenum">
              <a:rPr lang="en-CA" smtClean="0">
                <a:solidFill>
                  <a:srgbClr val="595959"/>
                </a:solidFill>
              </a:rPr>
              <a:pPr/>
              <a:t>‹#›</a:t>
            </a:fld>
            <a:endParaRPr lang="en-CA" dirty="0">
              <a:solidFill>
                <a:srgbClr val="595959"/>
              </a:solidFill>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0"/>
          <p:cNvSpPr>
            <a:spLocks noGrp="1"/>
          </p:cNvSpPr>
          <p:nvPr>
            <p:ph type="sldNum" sz="quarter" idx="4"/>
          </p:nvPr>
        </p:nvSpPr>
        <p:spPr>
          <a:xfrm>
            <a:off x="8339328" y="6492875"/>
            <a:ext cx="804672" cy="365125"/>
          </a:xfrm>
          <a:prstGeom prst="rect">
            <a:avLst/>
          </a:prstGeom>
        </p:spPr>
        <p:txBody>
          <a:bodyPr anchor="b"/>
          <a:lstStyle>
            <a:lvl1pPr marL="0" algn="r" defTabSz="914400" rtl="0" eaLnBrk="1" latinLnBrk="0" hangingPunct="1">
              <a:defRPr lang="en-CA" sz="800" kern="1200" smtClean="0">
                <a:solidFill>
                  <a:schemeClr val="bg1"/>
                </a:solidFill>
                <a:latin typeface="Calibri" pitchFamily="34" charset="0"/>
                <a:ea typeface="+mn-ea"/>
                <a:cs typeface="Calibri" pitchFamily="34" charset="0"/>
              </a:defRPr>
            </a:lvl1pPr>
          </a:lstStyle>
          <a:p>
            <a:fld id="{F5413BC5-77F1-4A05-ADD0-F04C48BEED61}" type="slidenum">
              <a:rPr lang="en-CA" smtClean="0">
                <a:solidFill>
                  <a:srgbClr val="595959"/>
                </a:solidFill>
              </a:rPr>
              <a:pPr/>
              <a:t>‹#›</a:t>
            </a:fld>
            <a:endParaRPr lang="en-CA" dirty="0">
              <a:solidFill>
                <a:srgbClr val="595959"/>
              </a:solidFill>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Rectangle 25"/>
          <p:cNvSpPr/>
          <p:nvPr userDrawn="1"/>
        </p:nvSpPr>
        <p:spPr>
          <a:xfrm>
            <a:off x="0" y="704088"/>
            <a:ext cx="6684264" cy="2157984"/>
          </a:xfrm>
          <a:prstGeom prst="rect">
            <a:avLst/>
          </a:prstGeom>
          <a:gradFill>
            <a:gsLst>
              <a:gs pos="6000">
                <a:schemeClr val="accent1"/>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8" name="Picture 27" descr="woman-smiling-long.jpg"/>
          <p:cNvPicPr>
            <a:picLocks noChangeAspect="1"/>
          </p:cNvPicPr>
          <p:nvPr userDrawn="1"/>
        </p:nvPicPr>
        <p:blipFill>
          <a:blip r:embed="rId2" cstate="print"/>
          <a:stretch>
            <a:fillRect/>
          </a:stretch>
        </p:blipFill>
        <p:spPr>
          <a:xfrm>
            <a:off x="1" y="1326200"/>
            <a:ext cx="4050792" cy="2045650"/>
          </a:xfrm>
          <a:prstGeom prst="rect">
            <a:avLst/>
          </a:prstGeom>
        </p:spPr>
      </p:pic>
      <p:sp>
        <p:nvSpPr>
          <p:cNvPr id="30" name="Rectangle 29"/>
          <p:cNvSpPr/>
          <p:nvPr userDrawn="1"/>
        </p:nvSpPr>
        <p:spPr>
          <a:xfrm flipH="1">
            <a:off x="6729984" y="3374136"/>
            <a:ext cx="2414016" cy="2779776"/>
          </a:xfrm>
          <a:prstGeom prst="rect">
            <a:avLst/>
          </a:prstGeom>
          <a:gradFill>
            <a:gsLst>
              <a:gs pos="16000">
                <a:schemeClr val="accent2"/>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31" name="Straight Connector 30"/>
          <p:cNvCxnSpPr/>
          <p:nvPr userDrawn="1"/>
        </p:nvCxnSpPr>
        <p:spPr>
          <a:xfrm rot="5400000">
            <a:off x="5335524" y="4759452"/>
            <a:ext cx="277063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rot="5400000">
            <a:off x="6464808" y="3118104"/>
            <a:ext cx="512064" cy="0"/>
          </a:xfrm>
          <a:prstGeom prst="line">
            <a:avLst/>
          </a:prstGeom>
          <a:ln w="19050">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rot="5400000">
            <a:off x="5632704" y="1777274"/>
            <a:ext cx="217627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p:cNvSpPr txBox="1">
            <a:spLocks/>
          </p:cNvSpPr>
          <p:nvPr userDrawn="1"/>
        </p:nvSpPr>
        <p:spPr>
          <a:xfrm>
            <a:off x="422324" y="4869884"/>
            <a:ext cx="6037444" cy="722376"/>
          </a:xfrm>
          <a:prstGeom prst="rect">
            <a:avLst/>
          </a:prstGeom>
        </p:spPr>
        <p:txBody>
          <a:bodyPr vert="horz" lIns="91440" tIns="45720" rIns="91440" bIns="45720" rtlCol="0">
            <a:normAutofit/>
          </a:bodyPr>
          <a:lstStyle>
            <a:lvl1pPr marL="0" indent="0" algn="l">
              <a:buNone/>
              <a:defRPr sz="2000">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r" rtl="0">
              <a:spcBef>
                <a:spcPct val="20000"/>
              </a:spcBef>
              <a:buClr>
                <a:srgbClr val="E44139"/>
              </a:buClr>
              <a:buFont typeface="Arial" pitchFamily="34" charset="0"/>
              <a:buNone/>
              <a:defRPr/>
            </a:pPr>
            <a:r>
              <a:rPr lang="en-US" sz="1800" kern="1200" dirty="0">
                <a:solidFill>
                  <a:schemeClr val="tx1"/>
                </a:solidFill>
                <a:latin typeface="Calibri" pitchFamily="34" charset="0"/>
                <a:ea typeface="+mn-ea"/>
                <a:cs typeface="Calibri" pitchFamily="34" charset="0"/>
              </a:rPr>
              <a:t>creationtech.com</a:t>
            </a:r>
            <a:endParaRPr lang="en-CA" sz="1800" kern="1200" dirty="0">
              <a:solidFill>
                <a:schemeClr val="tx1"/>
              </a:solidFill>
              <a:latin typeface="Calibri" pitchFamily="34" charset="0"/>
              <a:ea typeface="+mn-ea"/>
              <a:cs typeface="Calibri" pitchFamily="34" charset="0"/>
            </a:endParaRPr>
          </a:p>
        </p:txBody>
      </p:sp>
      <p:sp>
        <p:nvSpPr>
          <p:cNvPr id="13" name="Title 1"/>
          <p:cNvSpPr txBox="1">
            <a:spLocks/>
          </p:cNvSpPr>
          <p:nvPr userDrawn="1"/>
        </p:nvSpPr>
        <p:spPr>
          <a:xfrm>
            <a:off x="374904" y="3592772"/>
            <a:ext cx="6059224" cy="1030223"/>
          </a:xfrm>
          <a:prstGeom prst="rect">
            <a:avLst/>
          </a:prstGeom>
        </p:spPr>
        <p:txBody>
          <a:bodyPr vert="horz" lIns="91440" tIns="45720" rIns="91440" bIns="45720" rtlCol="0" anchor="b">
            <a:normAutofit/>
          </a:bodyPr>
          <a:lstStyle>
            <a:lvl1pPr algn="l">
              <a:defRPr sz="3200">
                <a:solidFill>
                  <a:srgbClr val="10253F"/>
                </a:solidFill>
              </a:defRPr>
            </a:lvl1pPr>
          </a:lstStyle>
          <a:p>
            <a:pPr algn="r" rtl="0">
              <a:spcBef>
                <a:spcPct val="0"/>
              </a:spcBef>
              <a:defRPr/>
            </a:pPr>
            <a:r>
              <a:rPr lang="en-US" sz="3600" b="0" kern="1200" dirty="0">
                <a:solidFill>
                  <a:schemeClr val="tx1"/>
                </a:solidFill>
                <a:latin typeface="Calibri" pitchFamily="34" charset="0"/>
                <a:ea typeface="+mn-ea"/>
                <a:cs typeface="Calibri" pitchFamily="34" charset="0"/>
              </a:rPr>
              <a:t>Thank You</a:t>
            </a:r>
            <a:endParaRPr lang="en-CA" sz="3600" b="0" kern="1200" dirty="0">
              <a:solidFill>
                <a:schemeClr val="tx1"/>
              </a:solidFill>
              <a:latin typeface="Calibri" pitchFamily="34" charset="0"/>
              <a:ea typeface="+mn-ea"/>
              <a:cs typeface="Calibri" pitchFamily="34" charset="0"/>
            </a:endParaRPr>
          </a:p>
        </p:txBody>
      </p:sp>
      <p:sp>
        <p:nvSpPr>
          <p:cNvPr id="14" name="Rectangle 13"/>
          <p:cNvSpPr/>
          <p:nvPr userDrawn="1"/>
        </p:nvSpPr>
        <p:spPr>
          <a:xfrm>
            <a:off x="4050792" y="2862072"/>
            <a:ext cx="2624328" cy="512064"/>
          </a:xfrm>
          <a:prstGeom prst="rect">
            <a:avLst/>
          </a:prstGeom>
          <a:gradFill>
            <a:gsLst>
              <a:gs pos="6000">
                <a:srgbClr val="CC3300">
                  <a:lumMod val="99000"/>
                  <a:alpha val="70000"/>
                </a:srgbClr>
              </a:gs>
              <a:gs pos="30000">
                <a:srgbClr val="CC3300">
                  <a:alpha val="70000"/>
                </a:srgbClr>
              </a:gs>
              <a:gs pos="9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856890"/>
            <a:ext cx="4048125" cy="5143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84549" y="780750"/>
            <a:ext cx="2035896" cy="2084660"/>
          </a:xfrm>
          <a:prstGeom prst="rect">
            <a:avLst/>
          </a:prstGeom>
        </p:spPr>
      </p:pic>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flipH="1">
            <a:off x="6227064" y="0"/>
            <a:ext cx="2916936" cy="1106424"/>
          </a:xfrm>
          <a:prstGeom prst="rect">
            <a:avLst/>
          </a:prstGeom>
          <a:gradFill>
            <a:gsLst>
              <a:gs pos="16000">
                <a:schemeClr val="accent2">
                  <a:lumMod val="40000"/>
                  <a:lumOff val="6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p:cNvSpPr/>
          <p:nvPr userDrawn="1"/>
        </p:nvSpPr>
        <p:spPr>
          <a:xfrm>
            <a:off x="0" y="1104089"/>
            <a:ext cx="8021562" cy="100022"/>
          </a:xfrm>
          <a:prstGeom prst="rect">
            <a:avLst/>
          </a:prstGeom>
          <a:gradFill>
            <a:gsLst>
              <a:gs pos="6000">
                <a:srgbClr val="CC3300">
                  <a:lumMod val="99000"/>
                  <a:alpha val="70000"/>
                </a:srgbClr>
              </a:gs>
              <a:gs pos="30000">
                <a:srgbClr val="CC3300">
                  <a:alpha val="70000"/>
                </a:srgbClr>
              </a:gs>
              <a:gs pos="9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dirty="0"/>
          </a:p>
        </p:txBody>
      </p:sp>
      <p:sp>
        <p:nvSpPr>
          <p:cNvPr id="2" name="Title Placeholder 1"/>
          <p:cNvSpPr>
            <a:spLocks noGrp="1"/>
          </p:cNvSpPr>
          <p:nvPr userDrawn="1">
            <p:ph type="title"/>
          </p:nvPr>
        </p:nvSpPr>
        <p:spPr>
          <a:xfrm>
            <a:off x="1376516" y="250723"/>
            <a:ext cx="6542188" cy="722058"/>
          </a:xfrm>
          <a:prstGeom prst="rect">
            <a:avLst/>
          </a:prstGeom>
        </p:spPr>
        <p:txBody>
          <a:bodyPr vert="horz" lIns="91440" tIns="45720" rIns="91440" bIns="45720" rtlCol="0" anchor="ctr">
            <a:noAutofit/>
          </a:bodyPr>
          <a:lstStyle/>
          <a:p>
            <a:r>
              <a:rPr lang="en-US" dirty="0"/>
              <a:t>Click to edit Master title style</a:t>
            </a:r>
            <a:endParaRPr lang="en-CA" dirty="0"/>
          </a:p>
        </p:txBody>
      </p:sp>
      <p:sp>
        <p:nvSpPr>
          <p:cNvPr id="3" name="Text Placeholder 2"/>
          <p:cNvSpPr>
            <a:spLocks noGrp="1"/>
          </p:cNvSpPr>
          <p:nvPr userDrawn="1">
            <p:ph type="body" idx="1"/>
          </p:nvPr>
        </p:nvSpPr>
        <p:spPr>
          <a:xfrm>
            <a:off x="457200" y="1325880"/>
            <a:ext cx="8229600" cy="480028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Slide Number Placeholder 10"/>
          <p:cNvSpPr>
            <a:spLocks noGrp="1"/>
          </p:cNvSpPr>
          <p:nvPr userDrawn="1">
            <p:ph type="sldNum" sz="quarter" idx="4"/>
          </p:nvPr>
        </p:nvSpPr>
        <p:spPr>
          <a:xfrm>
            <a:off x="8339328" y="6492875"/>
            <a:ext cx="804672" cy="365125"/>
          </a:xfrm>
          <a:prstGeom prst="rect">
            <a:avLst/>
          </a:prstGeom>
        </p:spPr>
        <p:txBody>
          <a:bodyPr anchor="b"/>
          <a:lstStyle>
            <a:lvl1pPr marL="0" algn="r" defTabSz="914400" rtl="0" eaLnBrk="1" latinLnBrk="0" hangingPunct="1">
              <a:defRPr lang="en-CA" sz="800" kern="1200" smtClean="0">
                <a:solidFill>
                  <a:schemeClr val="bg1"/>
                </a:solidFill>
                <a:latin typeface="Calibri" pitchFamily="34" charset="0"/>
                <a:ea typeface="+mn-ea"/>
                <a:cs typeface="Calibri" pitchFamily="34" charset="0"/>
              </a:defRPr>
            </a:lvl1pPr>
          </a:lstStyle>
          <a:p>
            <a:fld id="{F5413BC5-77F1-4A05-ADD0-F04C48BEED61}" type="slidenum">
              <a:rPr lang="en-CA" smtClean="0">
                <a:solidFill>
                  <a:srgbClr val="595959"/>
                </a:solidFill>
              </a:rPr>
              <a:pPr/>
              <a:t>‹#›</a:t>
            </a:fld>
            <a:endParaRPr lang="en-CA" dirty="0">
              <a:solidFill>
                <a:srgbClr val="595959"/>
              </a:solidFill>
            </a:endParaRPr>
          </a:p>
        </p:txBody>
      </p:sp>
      <p:sp>
        <p:nvSpPr>
          <p:cNvPr id="8" name="Rectangle 7"/>
          <p:cNvSpPr/>
          <p:nvPr userDrawn="1"/>
        </p:nvSpPr>
        <p:spPr>
          <a:xfrm>
            <a:off x="0" y="6611779"/>
            <a:ext cx="4572000" cy="246221"/>
          </a:xfrm>
          <a:prstGeom prst="rect">
            <a:avLst/>
          </a:prstGeom>
        </p:spPr>
        <p:txBody>
          <a:bodyPr>
            <a:spAutoFit/>
          </a:bodyPr>
          <a:lstStyle/>
          <a:p>
            <a:r>
              <a:rPr lang="en-US" sz="1000" dirty="0">
                <a:solidFill>
                  <a:schemeClr val="bg2">
                    <a:lumMod val="50000"/>
                  </a:schemeClr>
                </a:solidFill>
                <a:latin typeface="Calibri" pitchFamily="34" charset="0"/>
                <a:cs typeface="Calibri" pitchFamily="34" charset="0"/>
              </a:rPr>
              <a:t>PROPRIETARY MATERIAL. NOT FOR REPLICATION.</a:t>
            </a:r>
            <a:endParaRPr lang="en-CA" sz="1000" dirty="0">
              <a:solidFill>
                <a:schemeClr val="bg2">
                  <a:lumMod val="50000"/>
                </a:schemeClr>
              </a:solidFill>
              <a:latin typeface="Calibri" pitchFamily="34" charset="0"/>
              <a:cs typeface="Calibri" pitchFamily="34" charset="0"/>
            </a:endParaRPr>
          </a:p>
        </p:txBody>
      </p:sp>
      <p:pic>
        <p:nvPicPr>
          <p:cNvPr id="9" name="Picture 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9353" y="141161"/>
            <a:ext cx="1177017" cy="88276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82" r:id="rId3"/>
    <p:sldLayoutId id="2147483664" r:id="rId4"/>
    <p:sldLayoutId id="2147483665" r:id="rId5"/>
    <p:sldLayoutId id="2147483666" r:id="rId6"/>
    <p:sldLayoutId id="2147483668" r:id="rId7"/>
    <p:sldLayoutId id="2147483669" r:id="rId8"/>
    <p:sldLayoutId id="2147483670"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transition spd="med">
    <p:fade/>
  </p:transition>
  <p:hf hdr="0" ftr="0" dt="0"/>
  <p:txStyles>
    <p:titleStyle>
      <a:lvl1pPr algn="l" defTabSz="914400" rtl="0" eaLnBrk="1" latinLnBrk="0" hangingPunct="1">
        <a:spcBef>
          <a:spcPct val="0"/>
        </a:spcBef>
        <a:buNone/>
        <a:tabLst/>
        <a:defRPr lang="en-CA" sz="3200" b="1" kern="1200" dirty="0">
          <a:solidFill>
            <a:schemeClr val="tx1"/>
          </a:solidFill>
          <a:latin typeface="Calibri" pitchFamily="34" charset="0"/>
          <a:ea typeface="+mj-ea"/>
          <a:cs typeface="Calibri" pitchFamily="34" charset="0"/>
        </a:defRPr>
      </a:lvl1pPr>
    </p:titleStyle>
    <p:bodyStyle>
      <a:lvl1pPr marL="284163" indent="-284163" algn="l" defTabSz="914400" rtl="0" eaLnBrk="1" latinLnBrk="0" hangingPunct="1">
        <a:spcBef>
          <a:spcPct val="20000"/>
        </a:spcBef>
        <a:buClr>
          <a:schemeClr val="accent2"/>
        </a:buClr>
        <a:buFont typeface="Wingdings" pitchFamily="2" charset="2"/>
        <a:buChar char="§"/>
        <a:defRPr sz="2600" kern="1200">
          <a:solidFill>
            <a:srgbClr val="000000"/>
          </a:solidFill>
          <a:latin typeface="Calibri" pitchFamily="34" charset="0"/>
          <a:ea typeface="+mn-ea"/>
          <a:cs typeface="Calibri" pitchFamily="34" charset="0"/>
        </a:defRPr>
      </a:lvl1pPr>
      <a:lvl2pPr marL="685800" indent="-228600" algn="l" defTabSz="914400" rtl="0" eaLnBrk="1" latinLnBrk="0" hangingPunct="1">
        <a:spcBef>
          <a:spcPct val="20000"/>
        </a:spcBef>
        <a:buClr>
          <a:schemeClr val="accent1"/>
        </a:buClr>
        <a:buFont typeface="Wingdings" pitchFamily="2" charset="2"/>
        <a:buChar char="§"/>
        <a:defRPr sz="2200" kern="1200">
          <a:solidFill>
            <a:srgbClr val="000000"/>
          </a:solidFill>
          <a:latin typeface="Calibri" pitchFamily="34" charset="0"/>
          <a:ea typeface="+mn-ea"/>
          <a:cs typeface="Calibri" pitchFamily="34" charset="0"/>
        </a:defRPr>
      </a:lvl2pPr>
      <a:lvl3pPr marL="1087438" indent="-173038" algn="l" defTabSz="914400" rtl="0" eaLnBrk="1" latinLnBrk="0" hangingPunct="1">
        <a:spcBef>
          <a:spcPct val="20000"/>
        </a:spcBef>
        <a:buClr>
          <a:schemeClr val="accent2"/>
        </a:buClr>
        <a:buFont typeface="Wingdings" pitchFamily="2" charset="2"/>
        <a:buChar char="§"/>
        <a:defRPr sz="1800" kern="1200">
          <a:solidFill>
            <a:srgbClr val="000000"/>
          </a:solidFill>
          <a:latin typeface="Calibri" pitchFamily="34" charset="0"/>
          <a:ea typeface="+mn-ea"/>
          <a:cs typeface="Calibri" pitchFamily="34" charset="0"/>
        </a:defRPr>
      </a:lvl3pPr>
      <a:lvl4pPr marL="1544638" indent="-173038" algn="l" defTabSz="914400" rtl="0" eaLnBrk="1" latinLnBrk="0" hangingPunct="1">
        <a:spcBef>
          <a:spcPct val="20000"/>
        </a:spcBef>
        <a:buClr>
          <a:schemeClr val="accent2"/>
        </a:buClr>
        <a:buFont typeface="Wingdings" pitchFamily="2" charset="2"/>
        <a:buChar char="§"/>
        <a:defRPr sz="1600" kern="1200">
          <a:solidFill>
            <a:srgbClr val="000000"/>
          </a:solidFill>
          <a:latin typeface="Calibri" pitchFamily="34" charset="0"/>
          <a:ea typeface="+mn-ea"/>
          <a:cs typeface="Calibri" pitchFamily="34" charset="0"/>
        </a:defRPr>
      </a:lvl4pPr>
      <a:lvl5pPr marL="2001838" indent="-173038" algn="l" defTabSz="914400" rtl="0" eaLnBrk="1" latinLnBrk="0" hangingPunct="1">
        <a:spcBef>
          <a:spcPct val="20000"/>
        </a:spcBef>
        <a:buClr>
          <a:schemeClr val="accent2"/>
        </a:buClr>
        <a:buFont typeface="Wingdings" pitchFamily="2" charset="2"/>
        <a:buChar char="§"/>
        <a:defRPr sz="1600" kern="1200">
          <a:solidFill>
            <a:srgbClr val="000000"/>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0.png"/><Relationship Id="rId4" Type="http://schemas.openxmlformats.org/officeDocument/2006/relationships/slide" Target="slide11.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2" Type="http://schemas.openxmlformats.org/officeDocument/2006/relationships/hyperlink" Target="https://www.youtube.com/watch?v=bWXNOemu2j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5.xml"/><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GPxzNL9R_8AqWM&amp;tbnid=Cd3RoFtAmgkYNM:&amp;ved=0CAUQjRw&amp;url=http://www.lanyardsupply.com/lanyard-m5.htm&amp;ei=5RDxUoChBcqCygGl_4GwAw&amp;bvm=bv.60444564,d.aWc&amp;psig=AFQjCNFW1L-8kFtfXoPlV2xMjD9q_9AZfQ&amp;ust=1391615346471168" TargetMode="External"/><Relationship Id="rId2" Type="http://schemas.openxmlformats.org/officeDocument/2006/relationships/image" Target="../media/image78.jpg"/><Relationship Id="rId1" Type="http://schemas.openxmlformats.org/officeDocument/2006/relationships/slideLayout" Target="../slideLayouts/slideLayout15.xml"/><Relationship Id="rId4" Type="http://schemas.openxmlformats.org/officeDocument/2006/relationships/image" Target="../media/image79.jpe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png"/><Relationship Id="rId9" Type="http://schemas.openxmlformats.org/officeDocument/2006/relationships/image" Target="../media/image2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3" Type="http://schemas.openxmlformats.org/officeDocument/2006/relationships/image" Target="../media/image96.jpeg"/><Relationship Id="rId18" Type="http://schemas.openxmlformats.org/officeDocument/2006/relationships/image" Target="../media/image101.jpeg"/><Relationship Id="rId26" Type="http://schemas.openxmlformats.org/officeDocument/2006/relationships/image" Target="../media/image109.jpeg"/><Relationship Id="rId39" Type="http://schemas.openxmlformats.org/officeDocument/2006/relationships/image" Target="../media/image122.jpeg"/><Relationship Id="rId21" Type="http://schemas.openxmlformats.org/officeDocument/2006/relationships/image" Target="../media/image104.jpeg"/><Relationship Id="rId34" Type="http://schemas.openxmlformats.org/officeDocument/2006/relationships/image" Target="../media/image117.jpeg"/><Relationship Id="rId42" Type="http://schemas.openxmlformats.org/officeDocument/2006/relationships/image" Target="../media/image125.jpeg"/><Relationship Id="rId47" Type="http://schemas.openxmlformats.org/officeDocument/2006/relationships/image" Target="../media/image130.jpeg"/><Relationship Id="rId50" Type="http://schemas.openxmlformats.org/officeDocument/2006/relationships/image" Target="../media/image133.jpeg"/><Relationship Id="rId55" Type="http://schemas.openxmlformats.org/officeDocument/2006/relationships/image" Target="../media/image138.png"/><Relationship Id="rId63" Type="http://schemas.openxmlformats.org/officeDocument/2006/relationships/image" Target="../media/image146.jpeg"/><Relationship Id="rId68" Type="http://schemas.openxmlformats.org/officeDocument/2006/relationships/image" Target="../media/image151.jpeg"/><Relationship Id="rId7" Type="http://schemas.openxmlformats.org/officeDocument/2006/relationships/image" Target="../media/image90.jpeg"/><Relationship Id="rId71" Type="http://schemas.openxmlformats.org/officeDocument/2006/relationships/image" Target="../media/image154.png"/><Relationship Id="rId2" Type="http://schemas.openxmlformats.org/officeDocument/2006/relationships/image" Target="../media/image85.jpeg"/><Relationship Id="rId16" Type="http://schemas.openxmlformats.org/officeDocument/2006/relationships/image" Target="../media/image99.jpeg"/><Relationship Id="rId29" Type="http://schemas.openxmlformats.org/officeDocument/2006/relationships/image" Target="../media/image112.jpeg"/><Relationship Id="rId1" Type="http://schemas.openxmlformats.org/officeDocument/2006/relationships/slideLayout" Target="../slideLayouts/slideLayout15.xml"/><Relationship Id="rId6" Type="http://schemas.openxmlformats.org/officeDocument/2006/relationships/image" Target="../media/image89.jpeg"/><Relationship Id="rId11" Type="http://schemas.openxmlformats.org/officeDocument/2006/relationships/image" Target="../media/image94.jpeg"/><Relationship Id="rId24" Type="http://schemas.openxmlformats.org/officeDocument/2006/relationships/image" Target="../media/image107.jpeg"/><Relationship Id="rId32" Type="http://schemas.openxmlformats.org/officeDocument/2006/relationships/image" Target="../media/image115.png"/><Relationship Id="rId37" Type="http://schemas.openxmlformats.org/officeDocument/2006/relationships/image" Target="../media/image120.jpeg"/><Relationship Id="rId40" Type="http://schemas.openxmlformats.org/officeDocument/2006/relationships/image" Target="../media/image123.jpeg"/><Relationship Id="rId45" Type="http://schemas.openxmlformats.org/officeDocument/2006/relationships/image" Target="../media/image128.jpeg"/><Relationship Id="rId53" Type="http://schemas.openxmlformats.org/officeDocument/2006/relationships/image" Target="../media/image136.jpeg"/><Relationship Id="rId58" Type="http://schemas.openxmlformats.org/officeDocument/2006/relationships/image" Target="../media/image141.png"/><Relationship Id="rId66" Type="http://schemas.openxmlformats.org/officeDocument/2006/relationships/image" Target="../media/image149.jpeg"/><Relationship Id="rId5" Type="http://schemas.openxmlformats.org/officeDocument/2006/relationships/image" Target="../media/image88.jpeg"/><Relationship Id="rId15" Type="http://schemas.openxmlformats.org/officeDocument/2006/relationships/image" Target="../media/image98.jpeg"/><Relationship Id="rId23" Type="http://schemas.openxmlformats.org/officeDocument/2006/relationships/image" Target="../media/image106.jpeg"/><Relationship Id="rId28" Type="http://schemas.openxmlformats.org/officeDocument/2006/relationships/image" Target="../media/image111.jpeg"/><Relationship Id="rId36" Type="http://schemas.openxmlformats.org/officeDocument/2006/relationships/image" Target="../media/image119.jpeg"/><Relationship Id="rId49" Type="http://schemas.openxmlformats.org/officeDocument/2006/relationships/image" Target="../media/image132.png"/><Relationship Id="rId57" Type="http://schemas.openxmlformats.org/officeDocument/2006/relationships/image" Target="../media/image140.png"/><Relationship Id="rId61" Type="http://schemas.openxmlformats.org/officeDocument/2006/relationships/image" Target="../media/image144.jpeg"/><Relationship Id="rId10" Type="http://schemas.openxmlformats.org/officeDocument/2006/relationships/image" Target="../media/image93.jpeg"/><Relationship Id="rId19" Type="http://schemas.openxmlformats.org/officeDocument/2006/relationships/image" Target="../media/image102.jpeg"/><Relationship Id="rId31" Type="http://schemas.openxmlformats.org/officeDocument/2006/relationships/image" Target="../media/image114.png"/><Relationship Id="rId44" Type="http://schemas.openxmlformats.org/officeDocument/2006/relationships/image" Target="../media/image127.jpeg"/><Relationship Id="rId52" Type="http://schemas.openxmlformats.org/officeDocument/2006/relationships/image" Target="../media/image135.jpeg"/><Relationship Id="rId60" Type="http://schemas.openxmlformats.org/officeDocument/2006/relationships/image" Target="../media/image143.png"/><Relationship Id="rId65" Type="http://schemas.openxmlformats.org/officeDocument/2006/relationships/image" Target="../media/image148.pn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97.jpeg"/><Relationship Id="rId22" Type="http://schemas.openxmlformats.org/officeDocument/2006/relationships/image" Target="../media/image105.jpeg"/><Relationship Id="rId27" Type="http://schemas.openxmlformats.org/officeDocument/2006/relationships/image" Target="../media/image110.jpeg"/><Relationship Id="rId30" Type="http://schemas.openxmlformats.org/officeDocument/2006/relationships/image" Target="../media/image113.jpeg"/><Relationship Id="rId35" Type="http://schemas.openxmlformats.org/officeDocument/2006/relationships/image" Target="../media/image118.png"/><Relationship Id="rId43" Type="http://schemas.openxmlformats.org/officeDocument/2006/relationships/image" Target="../media/image126.jpeg"/><Relationship Id="rId48" Type="http://schemas.openxmlformats.org/officeDocument/2006/relationships/image" Target="../media/image131.jpeg"/><Relationship Id="rId56" Type="http://schemas.openxmlformats.org/officeDocument/2006/relationships/image" Target="../media/image139.jpeg"/><Relationship Id="rId64" Type="http://schemas.openxmlformats.org/officeDocument/2006/relationships/image" Target="../media/image147.jpeg"/><Relationship Id="rId69" Type="http://schemas.openxmlformats.org/officeDocument/2006/relationships/image" Target="../media/image152.jpeg"/><Relationship Id="rId8" Type="http://schemas.openxmlformats.org/officeDocument/2006/relationships/image" Target="../media/image91.jpeg"/><Relationship Id="rId51" Type="http://schemas.openxmlformats.org/officeDocument/2006/relationships/image" Target="../media/image134.jpeg"/><Relationship Id="rId3" Type="http://schemas.openxmlformats.org/officeDocument/2006/relationships/image" Target="../media/image86.jpeg"/><Relationship Id="rId12" Type="http://schemas.openxmlformats.org/officeDocument/2006/relationships/image" Target="../media/image95.jpeg"/><Relationship Id="rId17" Type="http://schemas.openxmlformats.org/officeDocument/2006/relationships/image" Target="../media/image100.jpeg"/><Relationship Id="rId25" Type="http://schemas.openxmlformats.org/officeDocument/2006/relationships/image" Target="../media/image108.jpeg"/><Relationship Id="rId33" Type="http://schemas.openxmlformats.org/officeDocument/2006/relationships/image" Target="../media/image116.jpeg"/><Relationship Id="rId38" Type="http://schemas.openxmlformats.org/officeDocument/2006/relationships/image" Target="../media/image121.png"/><Relationship Id="rId46" Type="http://schemas.openxmlformats.org/officeDocument/2006/relationships/image" Target="../media/image129.jpeg"/><Relationship Id="rId59" Type="http://schemas.openxmlformats.org/officeDocument/2006/relationships/image" Target="../media/image142.jpeg"/><Relationship Id="rId67" Type="http://schemas.openxmlformats.org/officeDocument/2006/relationships/image" Target="../media/image150.png"/><Relationship Id="rId20" Type="http://schemas.openxmlformats.org/officeDocument/2006/relationships/image" Target="../media/image103.jpeg"/><Relationship Id="rId41" Type="http://schemas.openxmlformats.org/officeDocument/2006/relationships/image" Target="../media/image124.jpeg"/><Relationship Id="rId54" Type="http://schemas.openxmlformats.org/officeDocument/2006/relationships/image" Target="../media/image137.jpeg"/><Relationship Id="rId62" Type="http://schemas.openxmlformats.org/officeDocument/2006/relationships/image" Target="../media/image145.png"/><Relationship Id="rId70" Type="http://schemas.openxmlformats.org/officeDocument/2006/relationships/image" Target="../media/image153.jpeg"/></Relationships>
</file>

<file path=ppt/slides/_rels/slide33.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3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58.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165.wmf"/><Relationship Id="rId13" Type="http://schemas.openxmlformats.org/officeDocument/2006/relationships/image" Target="../media/image170.wmf"/><Relationship Id="rId3" Type="http://schemas.openxmlformats.org/officeDocument/2006/relationships/image" Target="../media/image160.wmf"/><Relationship Id="rId7" Type="http://schemas.openxmlformats.org/officeDocument/2006/relationships/image" Target="../media/image164.wmf"/><Relationship Id="rId12" Type="http://schemas.openxmlformats.org/officeDocument/2006/relationships/image" Target="../media/image169.wmf"/><Relationship Id="rId2" Type="http://schemas.openxmlformats.org/officeDocument/2006/relationships/image" Target="../media/image159.wmf"/><Relationship Id="rId1" Type="http://schemas.openxmlformats.org/officeDocument/2006/relationships/slideLayout" Target="../slideLayouts/slideLayout2.xml"/><Relationship Id="rId6" Type="http://schemas.openxmlformats.org/officeDocument/2006/relationships/image" Target="../media/image163.wmf"/><Relationship Id="rId11" Type="http://schemas.openxmlformats.org/officeDocument/2006/relationships/image" Target="../media/image168.wmf"/><Relationship Id="rId5" Type="http://schemas.openxmlformats.org/officeDocument/2006/relationships/image" Target="../media/image162.wmf"/><Relationship Id="rId10" Type="http://schemas.openxmlformats.org/officeDocument/2006/relationships/image" Target="../media/image167.wmf"/><Relationship Id="rId4" Type="http://schemas.openxmlformats.org/officeDocument/2006/relationships/image" Target="../media/image161.wmf"/><Relationship Id="rId9" Type="http://schemas.openxmlformats.org/officeDocument/2006/relationships/image" Target="../media/image166.wmf"/></Relationships>
</file>

<file path=ppt/slides/_rels/slide3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37.xml.rels><?xml version="1.0" encoding="UTF-8" standalone="yes"?>
<Relationships xmlns="http://schemas.openxmlformats.org/package/2006/relationships"><Relationship Id="rId2" Type="http://schemas.microsoft.com/office/2018/10/relationships/comments" Target="../comments/modernComment_C82_1FFFEE9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g"/><Relationship Id="rId12"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5.jpeg"/><Relationship Id="rId11" Type="http://schemas.openxmlformats.org/officeDocument/2006/relationships/image" Target="../media/image29.png"/><Relationship Id="rId5" Type="http://schemas.openxmlformats.org/officeDocument/2006/relationships/image" Target="../media/image24.jpeg"/><Relationship Id="rId10" Type="http://schemas.openxmlformats.org/officeDocument/2006/relationships/image" Target="../media/image28.jpg"/><Relationship Id="rId4" Type="http://schemas.openxmlformats.org/officeDocument/2006/relationships/image" Target="../media/image23.jpeg"/><Relationship Id="rId9" Type="http://schemas.openxmlformats.org/officeDocument/2006/relationships/hyperlink" Target="https://www.wallpaperflare.com/candles-colorful-rainbow-cake-cream-happy-birthday-colours-wallpaper-hguu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C2EF-8541-4B71-AA71-6928A7A6A602}"/>
              </a:ext>
            </a:extLst>
          </p:cNvPr>
          <p:cNvSpPr>
            <a:spLocks noGrp="1"/>
          </p:cNvSpPr>
          <p:nvPr>
            <p:ph type="ctrTitle"/>
          </p:nvPr>
        </p:nvSpPr>
        <p:spPr/>
        <p:txBody>
          <a:bodyPr>
            <a:normAutofit fontScale="90000"/>
          </a:bodyPr>
          <a:lstStyle/>
          <a:p>
            <a:pPr algn="ctr"/>
            <a:r>
              <a:rPr lang="en-US" dirty="0"/>
              <a:t>Welcome to Creation Technologies</a:t>
            </a:r>
            <a:br>
              <a:rPr lang="en-US" dirty="0"/>
            </a:br>
            <a:r>
              <a:rPr lang="en-US" dirty="0"/>
              <a:t>Milwaukee</a:t>
            </a:r>
          </a:p>
        </p:txBody>
      </p:sp>
      <p:sp>
        <p:nvSpPr>
          <p:cNvPr id="5" name="TextBox 4">
            <a:extLst>
              <a:ext uri="{FF2B5EF4-FFF2-40B4-BE49-F238E27FC236}">
                <a16:creationId xmlns:a16="http://schemas.microsoft.com/office/drawing/2014/main" id="{9FA5C669-65CA-4ACD-AC36-F62464C100B0}"/>
              </a:ext>
            </a:extLst>
          </p:cNvPr>
          <p:cNvSpPr txBox="1"/>
          <p:nvPr/>
        </p:nvSpPr>
        <p:spPr>
          <a:xfrm>
            <a:off x="557213" y="2178844"/>
            <a:ext cx="1971675" cy="300082"/>
          </a:xfrm>
          <a:prstGeom prst="rect">
            <a:avLst/>
          </a:prstGeom>
          <a:noFill/>
        </p:spPr>
        <p:txBody>
          <a:bodyPr wrap="square" rtlCol="0">
            <a:spAutoFit/>
          </a:bodyPr>
          <a:lstStyle/>
          <a:p>
            <a:r>
              <a:rPr lang="en-US" sz="1350" dirty="0">
                <a:solidFill>
                  <a:schemeClr val="bg1"/>
                </a:solidFill>
              </a:rPr>
              <a:t>01/01/2022</a:t>
            </a:r>
          </a:p>
        </p:txBody>
      </p:sp>
    </p:spTree>
    <p:extLst>
      <p:ext uri="{BB962C8B-B14F-4D97-AF65-F5344CB8AC3E}">
        <p14:creationId xmlns:p14="http://schemas.microsoft.com/office/powerpoint/2010/main" val="3907923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2B5C3F-5632-4F22-A43C-7ED93F69A8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0E7CB37-7DB4-456D-A2C3-187349B5389A}"/>
              </a:ext>
            </a:extLst>
          </p:cNvPr>
          <p:cNvSpPr>
            <a:spLocks noGrp="1"/>
          </p:cNvSpPr>
          <p:nvPr>
            <p:ph type="sldNum" sz="quarter" idx="4"/>
          </p:nvPr>
        </p:nvSpPr>
        <p:spPr/>
        <p:txBody>
          <a:bodyPr/>
          <a:lstStyle/>
          <a:p>
            <a:fld id="{F5413BC5-77F1-4A05-ADD0-F04C48BEED61}" type="slidenum">
              <a:rPr lang="en-CA" smtClean="0">
                <a:solidFill>
                  <a:srgbClr val="595959"/>
                </a:solidFill>
              </a:rPr>
              <a:pPr/>
              <a:t>10</a:t>
            </a:fld>
            <a:endParaRPr lang="en-CA" dirty="0">
              <a:solidFill>
                <a:srgbClr val="595959"/>
              </a:solidFill>
            </a:endParaRPr>
          </a:p>
        </p:txBody>
      </p:sp>
      <p:pic>
        <p:nvPicPr>
          <p:cNvPr id="3074" name="Picture 2">
            <a:extLst>
              <a:ext uri="{FF2B5EF4-FFF2-40B4-BE49-F238E27FC236}">
                <a16:creationId xmlns:a16="http://schemas.microsoft.com/office/drawing/2014/main" id="{DC19A534-9935-4CFB-BE10-DAD4E10D2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2663"/>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97535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A0D539-215C-4DD6-AD37-B22D34C1494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21A66F4-7AC1-4622-9CAC-99294142DCDB}"/>
              </a:ext>
            </a:extLst>
          </p:cNvPr>
          <p:cNvSpPr>
            <a:spLocks noGrp="1"/>
          </p:cNvSpPr>
          <p:nvPr>
            <p:ph type="sldNum" sz="quarter" idx="4"/>
          </p:nvPr>
        </p:nvSpPr>
        <p:spPr/>
        <p:txBody>
          <a:bodyPr/>
          <a:lstStyle/>
          <a:p>
            <a:fld id="{F5413BC5-77F1-4A05-ADD0-F04C48BEED61}" type="slidenum">
              <a:rPr lang="en-CA" smtClean="0">
                <a:solidFill>
                  <a:srgbClr val="595959"/>
                </a:solidFill>
              </a:rPr>
              <a:pPr/>
              <a:t>11</a:t>
            </a:fld>
            <a:endParaRPr lang="en-CA" dirty="0">
              <a:solidFill>
                <a:srgbClr val="595959"/>
              </a:solidFill>
            </a:endParaRPr>
          </a:p>
        </p:txBody>
      </p:sp>
      <p:pic>
        <p:nvPicPr>
          <p:cNvPr id="4098" name="Picture 2">
            <a:extLst>
              <a:ext uri="{FF2B5EF4-FFF2-40B4-BE49-F238E27FC236}">
                <a16:creationId xmlns:a16="http://schemas.microsoft.com/office/drawing/2014/main" id="{06593BD9-43A1-4B99-A07C-D94B2A1AB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979"/>
            <a:ext cx="9144000" cy="5143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24DEA490-4472-49D6-9094-8A13BE4B98A4}"/>
                  </a:ext>
                </a:extLst>
              </p:cNvPr>
              <p:cNvGraphicFramePr>
                <a:graphicFrameLocks noChangeAspect="1"/>
              </p:cNvGraphicFramePr>
              <p:nvPr>
                <p:extLst>
                  <p:ext uri="{D42A27DB-BD31-4B8C-83A1-F6EECF244321}">
                    <p14:modId xmlns:p14="http://schemas.microsoft.com/office/powerpoint/2010/main" val="825505920"/>
                  </p:ext>
                </p:extLst>
              </p:nvPr>
            </p:nvGraphicFramePr>
            <p:xfrm>
              <a:off x="-4420456" y="5898085"/>
              <a:ext cx="2286000" cy="1714500"/>
            </p:xfrm>
            <a:graphic>
              <a:graphicData uri="http://schemas.microsoft.com/office/powerpoint/2016/slidezoom">
                <pslz:sldZm>
                  <pslz:sldZmObj sldId="463" cId="3207973110">
                    <pslz:zmPr id="{217DBEB4-7D74-42A1-9BD1-D6799FB1F05E}" returnToParent="0"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24DEA490-4472-49D6-9094-8A13BE4B98A4}"/>
                  </a:ext>
                </a:extLst>
              </p:cNvPr>
              <p:cNvPicPr>
                <a:picLocks noGrp="1" noRot="1" noChangeAspect="1" noMove="1" noResize="1" noEditPoints="1" noAdjustHandles="1" noChangeArrowheads="1" noChangeShapeType="1"/>
              </p:cNvPicPr>
              <p:nvPr/>
            </p:nvPicPr>
            <p:blipFill>
              <a:blip r:embed="rId5"/>
              <a:stretch>
                <a:fillRect/>
              </a:stretch>
            </p:blipFill>
            <p:spPr>
              <a:xfrm>
                <a:off x="-4420456" y="5898085"/>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207973110"/>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C95C9-79E6-4DEA-83C7-0DEC9FA98AA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CC5E079-3F8E-4834-B6A9-D3EBA95EDE86}"/>
              </a:ext>
            </a:extLst>
          </p:cNvPr>
          <p:cNvSpPr>
            <a:spLocks noGrp="1"/>
          </p:cNvSpPr>
          <p:nvPr>
            <p:ph type="sldNum" sz="quarter" idx="4"/>
          </p:nvPr>
        </p:nvSpPr>
        <p:spPr/>
        <p:txBody>
          <a:bodyPr/>
          <a:lstStyle/>
          <a:p>
            <a:fld id="{F5413BC5-77F1-4A05-ADD0-F04C48BEED61}" type="slidenum">
              <a:rPr lang="en-CA" smtClean="0">
                <a:solidFill>
                  <a:srgbClr val="595959"/>
                </a:solidFill>
              </a:rPr>
              <a:pPr/>
              <a:t>12</a:t>
            </a:fld>
            <a:endParaRPr lang="en-CA" dirty="0">
              <a:solidFill>
                <a:srgbClr val="595959"/>
              </a:solidFill>
            </a:endParaRPr>
          </a:p>
        </p:txBody>
      </p:sp>
      <p:pic>
        <p:nvPicPr>
          <p:cNvPr id="5122" name="Picture 2">
            <a:extLst>
              <a:ext uri="{FF2B5EF4-FFF2-40B4-BE49-F238E27FC236}">
                <a16:creationId xmlns:a16="http://schemas.microsoft.com/office/drawing/2014/main" id="{0DAEE21C-ADA9-4C13-A286-2EEBA2642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9026"/>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27130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B7A3-1B10-4FD4-B3F4-A298E666103F}"/>
              </a:ext>
            </a:extLst>
          </p:cNvPr>
          <p:cNvSpPr>
            <a:spLocks noGrp="1"/>
          </p:cNvSpPr>
          <p:nvPr>
            <p:ph type="title"/>
          </p:nvPr>
        </p:nvSpPr>
        <p:spPr>
          <a:xfrm>
            <a:off x="1376515" y="250723"/>
            <a:ext cx="7220637" cy="708445"/>
          </a:xfrm>
        </p:spPr>
        <p:txBody>
          <a:bodyPr/>
          <a:lstStyle/>
          <a:p>
            <a:r>
              <a:rPr lang="en-US" sz="2800" dirty="0"/>
              <a:t>ITAR (International Traffic In Arms Regulations)</a:t>
            </a:r>
          </a:p>
        </p:txBody>
      </p:sp>
      <p:sp>
        <p:nvSpPr>
          <p:cNvPr id="3" name="Content Placeholder 2">
            <a:extLst>
              <a:ext uri="{FF2B5EF4-FFF2-40B4-BE49-F238E27FC236}">
                <a16:creationId xmlns:a16="http://schemas.microsoft.com/office/drawing/2014/main" id="{9B95CD98-6968-4E7E-B650-8B443299D9E8}"/>
              </a:ext>
            </a:extLst>
          </p:cNvPr>
          <p:cNvSpPr>
            <a:spLocks noGrp="1"/>
          </p:cNvSpPr>
          <p:nvPr>
            <p:ph idx="1"/>
          </p:nvPr>
        </p:nvSpPr>
        <p:spPr/>
        <p:txBody>
          <a:bodyPr/>
          <a:lstStyle/>
          <a:p>
            <a:pPr marL="260747" marR="0" lvl="0" indent="-260747" algn="l" defTabSz="685800" rtl="0" eaLnBrk="1" fontAlgn="auto" latinLnBrk="0" hangingPunct="1">
              <a:lnSpc>
                <a:spcPct val="90000"/>
              </a:lnSpc>
              <a:spcBef>
                <a:spcPts val="450"/>
              </a:spcBef>
              <a:spcAft>
                <a:spcPts val="450"/>
              </a:spcAft>
              <a:buClr>
                <a:srgbClr val="89AF59"/>
              </a:buClr>
              <a:buSzTx/>
              <a:buFont typeface="Wingdings" panose="05000000000000000000" pitchFamily="2" charset="2"/>
              <a:buChar char="§"/>
              <a:tabLst>
                <a:tab pos="260747" algn="l"/>
              </a:tabLst>
              <a:defRPr/>
            </a:pPr>
            <a:r>
              <a:rPr kumimoji="0" lang="en-US" sz="20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ITAR prohibits the release of Controlled Technology to foreign nationals either within the United States or abroad, except as specifically licensed or otherwise authorized by the U.S. Government.</a:t>
            </a:r>
          </a:p>
          <a:p>
            <a:pPr marL="260747" marR="0" lvl="0" indent="-260747" algn="l" defTabSz="685800" rtl="0" eaLnBrk="1" fontAlgn="auto" latinLnBrk="0" hangingPunct="1">
              <a:lnSpc>
                <a:spcPct val="90000"/>
              </a:lnSpc>
              <a:spcBef>
                <a:spcPts val="450"/>
              </a:spcBef>
              <a:spcAft>
                <a:spcPts val="450"/>
              </a:spcAft>
              <a:buClr>
                <a:srgbClr val="89AF59"/>
              </a:buClr>
              <a:buSzTx/>
              <a:buFont typeface="Wingdings" panose="05000000000000000000" pitchFamily="2" charset="2"/>
              <a:buChar char="§"/>
              <a:tabLst>
                <a:tab pos="260747" algn="l"/>
              </a:tabLst>
              <a:defRPr/>
            </a:pPr>
            <a:r>
              <a:rPr kumimoji="0" lang="en-US" sz="20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It is the policy of Creation to comply fully with ITAR and to take all necessary steps to ensure that Controlled Technology is not released to foreign nationals, except as licensed or otherwise authorized by the U.S. Government. </a:t>
            </a:r>
          </a:p>
          <a:p>
            <a:pPr marL="260747" marR="0" lvl="0" indent="-260747" algn="l" defTabSz="685800" rtl="0" eaLnBrk="1" fontAlgn="auto" latinLnBrk="0" hangingPunct="1">
              <a:lnSpc>
                <a:spcPct val="90000"/>
              </a:lnSpc>
              <a:spcBef>
                <a:spcPts val="450"/>
              </a:spcBef>
              <a:spcAft>
                <a:spcPts val="450"/>
              </a:spcAft>
              <a:buClr>
                <a:srgbClr val="89AF59"/>
              </a:buClr>
              <a:buSzTx/>
              <a:buFont typeface="Wingdings" panose="05000000000000000000" pitchFamily="2" charset="2"/>
              <a:buChar char="§"/>
              <a:tabLst>
                <a:tab pos="260747" algn="l"/>
              </a:tabLst>
              <a:defRPr/>
            </a:pPr>
            <a:r>
              <a:rPr kumimoji="0" lang="en-US" sz="2000" b="0" i="0" u="sng"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All employees</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US" sz="20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will be issued badges identifying their Controlled Technology access status.  A “green bar” on their badge will indicate no restriction to ITAR controlled data, where no bar would indicate they are restricted from ITAR</a:t>
            </a:r>
          </a:p>
          <a:p>
            <a:pPr marL="0" marR="0" lvl="0" indent="0" algn="l" defTabSz="685800" rtl="0" eaLnBrk="1" fontAlgn="auto" latinLnBrk="0" hangingPunct="1">
              <a:lnSpc>
                <a:spcPct val="90000"/>
              </a:lnSpc>
              <a:spcBef>
                <a:spcPts val="450"/>
              </a:spcBef>
              <a:spcAft>
                <a:spcPts val="450"/>
              </a:spcAft>
              <a:buClr>
                <a:srgbClr val="89AF59"/>
              </a:buClr>
              <a:buSzTx/>
              <a:buNone/>
              <a:tabLst>
                <a:tab pos="260747" algn="l"/>
              </a:tabLst>
              <a:defRPr/>
            </a:pPr>
            <a:endParaRPr lang="en-US" sz="1800" dirty="0"/>
          </a:p>
        </p:txBody>
      </p:sp>
      <p:sp>
        <p:nvSpPr>
          <p:cNvPr id="4" name="Slide Number Placeholder 3">
            <a:extLst>
              <a:ext uri="{FF2B5EF4-FFF2-40B4-BE49-F238E27FC236}">
                <a16:creationId xmlns:a16="http://schemas.microsoft.com/office/drawing/2014/main" id="{AADDDAF4-FD61-4B3E-AEBA-DD410175659B}"/>
              </a:ext>
            </a:extLst>
          </p:cNvPr>
          <p:cNvSpPr>
            <a:spLocks noGrp="1"/>
          </p:cNvSpPr>
          <p:nvPr>
            <p:ph type="sldNum" sz="quarter" idx="4"/>
          </p:nvPr>
        </p:nvSpPr>
        <p:spPr/>
        <p:txBody>
          <a:bodyPr/>
          <a:lstStyle/>
          <a:p>
            <a:fld id="{F5413BC5-77F1-4A05-ADD0-F04C48BEED61}" type="slidenum">
              <a:rPr lang="en-CA" smtClean="0">
                <a:solidFill>
                  <a:srgbClr val="595959"/>
                </a:solidFill>
              </a:rPr>
              <a:pPr/>
              <a:t>13</a:t>
            </a:fld>
            <a:endParaRPr lang="en-CA" dirty="0">
              <a:solidFill>
                <a:srgbClr val="595959"/>
              </a:solidFill>
            </a:endParaRPr>
          </a:p>
        </p:txBody>
      </p:sp>
      <p:pic>
        <p:nvPicPr>
          <p:cNvPr id="5" name="Picture 4">
            <a:extLst>
              <a:ext uri="{FF2B5EF4-FFF2-40B4-BE49-F238E27FC236}">
                <a16:creationId xmlns:a16="http://schemas.microsoft.com/office/drawing/2014/main" id="{B3E5E4CB-5C37-99AD-CABB-2D797FE45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918" y="4480719"/>
            <a:ext cx="1171393" cy="1828800"/>
          </a:xfrm>
          <a:prstGeom prst="rect">
            <a:avLst/>
          </a:prstGeom>
        </p:spPr>
      </p:pic>
      <p:pic>
        <p:nvPicPr>
          <p:cNvPr id="6" name="Picture 5">
            <a:extLst>
              <a:ext uri="{FF2B5EF4-FFF2-40B4-BE49-F238E27FC236}">
                <a16:creationId xmlns:a16="http://schemas.microsoft.com/office/drawing/2014/main" id="{58B24307-FF5E-C9C9-866D-166955011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610" y="4480719"/>
            <a:ext cx="1190996" cy="1828800"/>
          </a:xfrm>
          <a:prstGeom prst="rect">
            <a:avLst/>
          </a:prstGeom>
        </p:spPr>
      </p:pic>
      <p:sp>
        <p:nvSpPr>
          <p:cNvPr id="7" name="TextBox 6">
            <a:extLst>
              <a:ext uri="{FF2B5EF4-FFF2-40B4-BE49-F238E27FC236}">
                <a16:creationId xmlns:a16="http://schemas.microsoft.com/office/drawing/2014/main" id="{6A14DD1F-82BC-CD1D-895D-99B9E4B539FE}"/>
              </a:ext>
            </a:extLst>
          </p:cNvPr>
          <p:cNvSpPr txBox="1"/>
          <p:nvPr/>
        </p:nvSpPr>
        <p:spPr>
          <a:xfrm>
            <a:off x="4745007" y="5532120"/>
            <a:ext cx="996202" cy="461665"/>
          </a:xfrm>
          <a:prstGeom prst="rect">
            <a:avLst/>
          </a:prstGeom>
          <a:noFill/>
        </p:spPr>
        <p:txBody>
          <a:bodyPr wrap="square">
            <a:spAutoFit/>
          </a:bodyPr>
          <a:lstStyle/>
          <a:p>
            <a:pPr marL="0" marR="0" lvl="0" indent="0" algn="ctr" defTabSz="914400" rtl="0" eaLnBrk="1" fontAlgn="base" latinLnBrk="0" hangingPunct="1">
              <a:lnSpc>
                <a:spcPct val="90000"/>
              </a:lnSpc>
              <a:spcBef>
                <a:spcPct val="20000"/>
              </a:spcBef>
              <a:spcAft>
                <a:spcPct val="0"/>
              </a:spcAft>
              <a:buClr>
                <a:srgbClr val="212121"/>
              </a:buClr>
              <a:buSzPct val="80000"/>
              <a:buFont typeface="Wingdings" pitchFamily="2" charset="2"/>
              <a:buNone/>
              <a:tabLst/>
              <a:defRPr/>
            </a:pPr>
            <a:r>
              <a:rPr kumimoji="0" lang="en-US" sz="1200" b="0" i="0" u="none" strike="noStrike" kern="120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rPr>
              <a:t>ITAR </a:t>
            </a:r>
          </a:p>
          <a:p>
            <a:pPr marL="0" marR="0" lvl="0" indent="0" algn="ctr" defTabSz="914400" rtl="0" eaLnBrk="1" fontAlgn="base" latinLnBrk="0" hangingPunct="1">
              <a:lnSpc>
                <a:spcPct val="90000"/>
              </a:lnSpc>
              <a:spcBef>
                <a:spcPct val="20000"/>
              </a:spcBef>
              <a:spcAft>
                <a:spcPct val="0"/>
              </a:spcAft>
              <a:buClr>
                <a:srgbClr val="212121"/>
              </a:buClr>
              <a:buSzPct val="80000"/>
              <a:buFont typeface="Wingdings" pitchFamily="2" charset="2"/>
              <a:buNone/>
              <a:tabLst/>
              <a:defRPr/>
            </a:pPr>
            <a:r>
              <a:rPr kumimoji="0" lang="en-US" sz="1200" b="0" i="0" u="none" strike="noStrike" kern="120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rPr>
              <a:t>Restricted</a:t>
            </a:r>
          </a:p>
        </p:txBody>
      </p:sp>
      <p:sp>
        <p:nvSpPr>
          <p:cNvPr id="9" name="TextBox 8">
            <a:extLst>
              <a:ext uri="{FF2B5EF4-FFF2-40B4-BE49-F238E27FC236}">
                <a16:creationId xmlns:a16="http://schemas.microsoft.com/office/drawing/2014/main" id="{0E2A2CC6-F9CF-93B2-E060-DA8A78D4D05A}"/>
              </a:ext>
            </a:extLst>
          </p:cNvPr>
          <p:cNvSpPr txBox="1"/>
          <p:nvPr/>
        </p:nvSpPr>
        <p:spPr>
          <a:xfrm>
            <a:off x="2033314" y="5525344"/>
            <a:ext cx="1190997" cy="461665"/>
          </a:xfrm>
          <a:prstGeom prst="rect">
            <a:avLst/>
          </a:prstGeom>
          <a:noFill/>
        </p:spPr>
        <p:txBody>
          <a:bodyPr wrap="square">
            <a:spAutoFit/>
          </a:bodyPr>
          <a:lstStyle/>
          <a:p>
            <a:pPr marL="0" marR="0" lvl="0" indent="0" algn="ctr" defTabSz="914400" rtl="0" eaLnBrk="1" fontAlgn="base" latinLnBrk="0" hangingPunct="1">
              <a:lnSpc>
                <a:spcPct val="90000"/>
              </a:lnSpc>
              <a:spcBef>
                <a:spcPct val="20000"/>
              </a:spcBef>
              <a:spcAft>
                <a:spcPct val="0"/>
              </a:spcAft>
              <a:buClr>
                <a:srgbClr val="212121"/>
              </a:buClr>
              <a:buSzPct val="80000"/>
              <a:buFont typeface="Wingdings" pitchFamily="2" charset="2"/>
              <a:buNone/>
              <a:tabLst/>
              <a:defRPr/>
            </a:pPr>
            <a:r>
              <a:rPr kumimoji="0" lang="en-US" sz="1200" b="0" i="0" u="none" strike="noStrike" kern="120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rPr>
              <a:t>No ITAR </a:t>
            </a:r>
          </a:p>
          <a:p>
            <a:pPr marL="0" marR="0" lvl="0" indent="0" algn="ctr" defTabSz="914400" rtl="0" eaLnBrk="1" fontAlgn="base" latinLnBrk="0" hangingPunct="1">
              <a:lnSpc>
                <a:spcPct val="90000"/>
              </a:lnSpc>
              <a:spcBef>
                <a:spcPct val="20000"/>
              </a:spcBef>
              <a:spcAft>
                <a:spcPct val="0"/>
              </a:spcAft>
              <a:buClr>
                <a:srgbClr val="212121"/>
              </a:buClr>
              <a:buSzPct val="80000"/>
              <a:buFont typeface="Wingdings" pitchFamily="2" charset="2"/>
              <a:buNone/>
              <a:tabLst/>
              <a:defRPr/>
            </a:pPr>
            <a:r>
              <a:rPr kumimoji="0" lang="en-US" sz="1200" b="0" i="0" u="none" strike="noStrike" kern="120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rPr>
              <a:t>Restrictions</a:t>
            </a:r>
          </a:p>
        </p:txBody>
      </p:sp>
    </p:spTree>
    <p:extLst>
      <p:ext uri="{BB962C8B-B14F-4D97-AF65-F5344CB8AC3E}">
        <p14:creationId xmlns:p14="http://schemas.microsoft.com/office/powerpoint/2010/main" val="224632875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9804-4835-73EB-2C7B-7EA88B9D028C}"/>
              </a:ext>
            </a:extLst>
          </p:cNvPr>
          <p:cNvSpPr>
            <a:spLocks noGrp="1"/>
          </p:cNvSpPr>
          <p:nvPr>
            <p:ph type="title"/>
          </p:nvPr>
        </p:nvSpPr>
        <p:spPr/>
        <p:txBody>
          <a:bodyPr/>
          <a:lstStyle/>
          <a:p>
            <a:r>
              <a:rPr lang="en-US" dirty="0"/>
              <a:t>Harassment Policy</a:t>
            </a:r>
            <a:br>
              <a:rPr lang="en-US" dirty="0"/>
            </a:br>
            <a:endParaRPr lang="en-CA" dirty="0"/>
          </a:p>
        </p:txBody>
      </p:sp>
      <p:sp>
        <p:nvSpPr>
          <p:cNvPr id="3" name="Content Placeholder 2">
            <a:extLst>
              <a:ext uri="{FF2B5EF4-FFF2-40B4-BE49-F238E27FC236}">
                <a16:creationId xmlns:a16="http://schemas.microsoft.com/office/drawing/2014/main" id="{0C434264-8CBE-7D03-91C1-08A0903A2C95}"/>
              </a:ext>
            </a:extLst>
          </p:cNvPr>
          <p:cNvSpPr>
            <a:spLocks noGrp="1"/>
          </p:cNvSpPr>
          <p:nvPr>
            <p:ph idx="1"/>
          </p:nvPr>
        </p:nvSpPr>
        <p:spPr>
          <a:xfrm>
            <a:off x="457200" y="1325880"/>
            <a:ext cx="8229600" cy="4922520"/>
          </a:xfrm>
        </p:spPr>
        <p:txBody>
          <a:bodyPr/>
          <a:lstStyle/>
          <a:p>
            <a:pPr marL="0" indent="0">
              <a:buNone/>
            </a:pPr>
            <a:r>
              <a:rPr lang="en-US" sz="1800" dirty="0">
                <a:latin typeface="Calibri" panose="020F0502020204030204" pitchFamily="34" charset="0"/>
                <a:cs typeface="Calibri" panose="020F0502020204030204" pitchFamily="34" charset="0"/>
              </a:rPr>
              <a:t>The Company seeks to provide a work environment that is free from intimidation and harassment and specifically prohibits such intimidation and harassment.</a:t>
            </a:r>
          </a:p>
          <a:p>
            <a:pPr marL="0" indent="0">
              <a:buNone/>
            </a:pPr>
            <a:r>
              <a:rPr lang="en-US" sz="1800" dirty="0">
                <a:latin typeface="Calibri" panose="020F0502020204030204" pitchFamily="34" charset="0"/>
                <a:cs typeface="Calibri" panose="020F0502020204030204" pitchFamily="34" charset="0"/>
              </a:rPr>
              <a:t>Intimidation and harassment can arise from a broad range of physical, visual or verbal behavior (by employees or by non-employees such as customers or outside contractors) that causes a hostile working environment or that interferes with work performance.  </a:t>
            </a:r>
          </a:p>
          <a:p>
            <a:pPr marL="0" indent="0">
              <a:buNone/>
            </a:pPr>
            <a:r>
              <a:rPr lang="en-US" sz="1800" dirty="0">
                <a:latin typeface="Calibri" panose="020F0502020204030204" pitchFamily="34" charset="0"/>
                <a:cs typeface="Calibri" panose="020F0502020204030204" pitchFamily="34" charset="0"/>
              </a:rPr>
              <a:t>Such conduct constitutes harassment when (1) submission to the conduct is made either an explicit or implicit condition of employment, (2) submission to or rejection of the conduct is used as the basis for an employment decision, or (3) the harassment interferes with an employee's work performance or creates an intimidating hostile, or offensive work environment.</a:t>
            </a:r>
          </a:p>
          <a:p>
            <a:pPr marL="0" indent="0">
              <a:buNone/>
            </a:pPr>
            <a:r>
              <a:rPr lang="en-US" sz="1800" dirty="0">
                <a:latin typeface="Calibri" panose="020F0502020204030204" pitchFamily="34" charset="0"/>
                <a:cs typeface="Calibri" panose="020F0502020204030204" pitchFamily="34" charset="0"/>
              </a:rPr>
              <a:t>Any employee who engages in such harassment or retaliates against another employee because the employee made a report of harassment or participated in an investigation of a claim of harassment, is subject to immediate discipline, up to and including discharge.</a:t>
            </a:r>
          </a:p>
          <a:p>
            <a:pPr marL="0" indent="0">
              <a:buNone/>
            </a:pPr>
            <a:r>
              <a:rPr lang="en-US" sz="1800" dirty="0">
                <a:latin typeface="Calibri" panose="020F0502020204030204" pitchFamily="34" charset="0"/>
                <a:cs typeface="Calibri" panose="020F0502020204030204" pitchFamily="34" charset="0"/>
              </a:rPr>
              <a:t>Violation of our Harassment Policy will not be tolerated, and interim measures may be taken pending full investigation.</a:t>
            </a:r>
          </a:p>
          <a:p>
            <a:endParaRPr lang="en-CA" sz="1400" dirty="0"/>
          </a:p>
        </p:txBody>
      </p:sp>
      <p:sp>
        <p:nvSpPr>
          <p:cNvPr id="4" name="Slide Number Placeholder 3">
            <a:extLst>
              <a:ext uri="{FF2B5EF4-FFF2-40B4-BE49-F238E27FC236}">
                <a16:creationId xmlns:a16="http://schemas.microsoft.com/office/drawing/2014/main" id="{EF9791B6-3031-F7B8-97C0-71CF38AC54B9}"/>
              </a:ext>
            </a:extLst>
          </p:cNvPr>
          <p:cNvSpPr>
            <a:spLocks noGrp="1"/>
          </p:cNvSpPr>
          <p:nvPr>
            <p:ph type="sldNum" sz="quarter" idx="4"/>
          </p:nvPr>
        </p:nvSpPr>
        <p:spPr/>
        <p:txBody>
          <a:bodyPr/>
          <a:lstStyle/>
          <a:p>
            <a:fld id="{F5413BC5-77F1-4A05-ADD0-F04C48BEED61}" type="slidenum">
              <a:rPr lang="en-CA" smtClean="0">
                <a:solidFill>
                  <a:srgbClr val="595959"/>
                </a:solidFill>
              </a:rPr>
              <a:pPr/>
              <a:t>14</a:t>
            </a:fld>
            <a:endParaRPr lang="en-CA" dirty="0">
              <a:solidFill>
                <a:srgbClr val="595959"/>
              </a:solidFill>
            </a:endParaRPr>
          </a:p>
        </p:txBody>
      </p:sp>
      <p:pic>
        <p:nvPicPr>
          <p:cNvPr id="5" name="Picture 2" descr="1,531 Stop Harassment Illustrations &amp; Clip Art - iStock">
            <a:extLst>
              <a:ext uri="{FF2B5EF4-FFF2-40B4-BE49-F238E27FC236}">
                <a16:creationId xmlns:a16="http://schemas.microsoft.com/office/drawing/2014/main" id="{DF5ADEA7-541D-5A86-E076-01EADB2E709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241" t="17783" r="13399" b="5555"/>
          <a:stretch/>
        </p:blipFill>
        <p:spPr bwMode="auto">
          <a:xfrm>
            <a:off x="5665694" y="41947"/>
            <a:ext cx="869578" cy="979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85632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4294967295"/>
          </p:nvPr>
        </p:nvSpPr>
        <p:spPr>
          <a:xfrm>
            <a:off x="7239000" y="6596063"/>
            <a:ext cx="1905000" cy="2619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80000"/>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buClrTx/>
              <a:buSzTx/>
              <a:buFontTx/>
              <a:buNone/>
            </a:pPr>
            <a:fld id="{14386B04-D157-4485-81E2-CD7DBAFF60AD}" type="slidenum">
              <a:rPr lang="en-US" altLang="en-US" sz="1000" smtClean="0"/>
              <a:pPr>
                <a:spcBef>
                  <a:spcPct val="0"/>
                </a:spcBef>
                <a:buClrTx/>
                <a:buSzTx/>
                <a:buFontTx/>
                <a:buNone/>
              </a:pPr>
              <a:t>15</a:t>
            </a:fld>
            <a:endParaRPr lang="en-US" altLang="en-US" sz="1000"/>
          </a:p>
        </p:txBody>
      </p:sp>
      <p:sp>
        <p:nvSpPr>
          <p:cNvPr id="35843" name="Rectangle 2"/>
          <p:cNvSpPr>
            <a:spLocks noGrp="1" noChangeArrowheads="1"/>
          </p:cNvSpPr>
          <p:nvPr>
            <p:ph type="title"/>
          </p:nvPr>
        </p:nvSpPr>
        <p:spPr>
          <a:xfrm>
            <a:off x="2182827" y="115887"/>
            <a:ext cx="6629400" cy="990600"/>
          </a:xfrm>
        </p:spPr>
        <p:txBody>
          <a:bodyPr/>
          <a:lstStyle/>
          <a:p>
            <a:pPr algn="r" eaLnBrk="1" hangingPunct="1"/>
            <a:r>
              <a:rPr lang="en-US" altLang="en-US" sz="3600" b="1" i="1" dirty="0"/>
              <a:t>Hours</a:t>
            </a:r>
          </a:p>
        </p:txBody>
      </p:sp>
      <p:pic>
        <p:nvPicPr>
          <p:cNvPr id="35844" name="Picture 5" descr="C:\Documents and Settings\mmyers\Local Settings\Temporary Internet Files\Content.IE5\3Y0AO389\MC90043158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555" y="1726579"/>
            <a:ext cx="2271391" cy="227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5"/>
          <p:cNvSpPr>
            <a:spLocks noChangeArrowheads="1"/>
          </p:cNvSpPr>
          <p:nvPr/>
        </p:nvSpPr>
        <p:spPr bwMode="auto">
          <a:xfrm>
            <a:off x="443589" y="1274267"/>
            <a:ext cx="3197969"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80000"/>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r>
              <a:rPr lang="en-US" altLang="en-US" sz="2000" b="1" dirty="0">
                <a:latin typeface="+mn-lt"/>
              </a:rPr>
              <a:t>1</a:t>
            </a:r>
            <a:r>
              <a:rPr lang="en-US" altLang="en-US" sz="2000" b="1" baseline="30000" dirty="0">
                <a:latin typeface="+mn-lt"/>
              </a:rPr>
              <a:t>st</a:t>
            </a:r>
            <a:r>
              <a:rPr lang="en-US" altLang="en-US" sz="2000" b="1" dirty="0">
                <a:latin typeface="+mn-lt"/>
              </a:rPr>
              <a:t> Shift Production</a:t>
            </a:r>
          </a:p>
          <a:p>
            <a:pPr eaLnBrk="1" hangingPunct="1">
              <a:lnSpc>
                <a:spcPct val="90000"/>
              </a:lnSpc>
              <a:buFont typeface="Wingdings" panose="05000000000000000000" pitchFamily="2" charset="2"/>
              <a:buNone/>
            </a:pPr>
            <a:r>
              <a:rPr lang="en-US" altLang="en-US" sz="2000" dirty="0">
                <a:latin typeface="+mn-lt"/>
              </a:rPr>
              <a:t>7:00 a.m. – 3:30 p.m.</a:t>
            </a:r>
          </a:p>
          <a:p>
            <a:pPr eaLnBrk="1" hangingPunct="1">
              <a:lnSpc>
                <a:spcPct val="90000"/>
              </a:lnSpc>
              <a:buFont typeface="Wingdings" panose="05000000000000000000" pitchFamily="2" charset="2"/>
              <a:buNone/>
            </a:pPr>
            <a:endParaRPr lang="en-US" altLang="en-US" sz="2000" dirty="0">
              <a:latin typeface="+mn-lt"/>
            </a:endParaRPr>
          </a:p>
          <a:p>
            <a:pPr eaLnBrk="1" hangingPunct="1">
              <a:lnSpc>
                <a:spcPct val="90000"/>
              </a:lnSpc>
              <a:buFont typeface="Wingdings" panose="05000000000000000000" pitchFamily="2" charset="2"/>
              <a:buNone/>
            </a:pPr>
            <a:r>
              <a:rPr lang="en-US" altLang="en-US" sz="2000" b="1" dirty="0">
                <a:latin typeface="+mn-lt"/>
              </a:rPr>
              <a:t>2</a:t>
            </a:r>
            <a:r>
              <a:rPr lang="en-US" altLang="en-US" sz="2000" b="1" baseline="30000" dirty="0">
                <a:latin typeface="+mn-lt"/>
              </a:rPr>
              <a:t>nd</a:t>
            </a:r>
            <a:r>
              <a:rPr lang="en-US" altLang="en-US" sz="2000" b="1" dirty="0">
                <a:latin typeface="+mn-lt"/>
              </a:rPr>
              <a:t> Shift Production</a:t>
            </a:r>
          </a:p>
          <a:p>
            <a:pPr eaLnBrk="1" hangingPunct="1">
              <a:lnSpc>
                <a:spcPct val="90000"/>
              </a:lnSpc>
              <a:buFont typeface="Wingdings" panose="05000000000000000000" pitchFamily="2" charset="2"/>
              <a:buNone/>
            </a:pPr>
            <a:r>
              <a:rPr lang="en-US" altLang="en-US" sz="2000" dirty="0">
                <a:latin typeface="+mn-lt"/>
              </a:rPr>
              <a:t>3:30 p.m. – 12:00 a.m.</a:t>
            </a:r>
          </a:p>
          <a:p>
            <a:pPr eaLnBrk="1" hangingPunct="1">
              <a:lnSpc>
                <a:spcPct val="90000"/>
              </a:lnSpc>
              <a:buFont typeface="Wingdings" panose="05000000000000000000" pitchFamily="2" charset="2"/>
              <a:buNone/>
            </a:pPr>
            <a:endParaRPr lang="en-US" altLang="en-US" sz="2000" dirty="0">
              <a:latin typeface="+mn-lt"/>
            </a:endParaRPr>
          </a:p>
          <a:p>
            <a:pPr>
              <a:lnSpc>
                <a:spcPct val="90000"/>
              </a:lnSpc>
              <a:buNone/>
            </a:pPr>
            <a:r>
              <a:rPr lang="en-US" altLang="en-US" sz="2000" b="1" dirty="0">
                <a:latin typeface="+mn-lt"/>
              </a:rPr>
              <a:t>1</a:t>
            </a:r>
            <a:r>
              <a:rPr lang="en-US" altLang="en-US" sz="2000" b="1" baseline="30000" dirty="0">
                <a:latin typeface="+mn-lt"/>
              </a:rPr>
              <a:t>st</a:t>
            </a:r>
            <a:r>
              <a:rPr lang="en-US" altLang="en-US" sz="2000" b="1" dirty="0">
                <a:latin typeface="+mn-lt"/>
              </a:rPr>
              <a:t> Shift Administration</a:t>
            </a:r>
            <a:r>
              <a:rPr lang="en-US" altLang="en-US" sz="2000" dirty="0">
                <a:latin typeface="+mn-lt"/>
              </a:rPr>
              <a:t>	</a:t>
            </a:r>
          </a:p>
          <a:p>
            <a:pPr>
              <a:lnSpc>
                <a:spcPct val="90000"/>
              </a:lnSpc>
              <a:buNone/>
            </a:pPr>
            <a:r>
              <a:rPr lang="en-US" altLang="en-US" sz="2000" dirty="0">
                <a:latin typeface="+mn-lt"/>
              </a:rPr>
              <a:t>7:00 a.m. – 5:00 p.m.</a:t>
            </a:r>
          </a:p>
          <a:p>
            <a:pPr eaLnBrk="1" hangingPunct="1">
              <a:lnSpc>
                <a:spcPct val="90000"/>
              </a:lnSpc>
              <a:buFont typeface="Wingdings" panose="05000000000000000000" pitchFamily="2" charset="2"/>
              <a:buNone/>
            </a:pPr>
            <a:endParaRPr lang="en-US" altLang="en-US" sz="2000" dirty="0">
              <a:latin typeface="+mn-lt"/>
            </a:endParaRPr>
          </a:p>
        </p:txBody>
      </p:sp>
      <p:sp>
        <p:nvSpPr>
          <p:cNvPr id="35847" name="TextBox 1"/>
          <p:cNvSpPr txBox="1">
            <a:spLocks noChangeArrowheads="1"/>
          </p:cNvSpPr>
          <p:nvPr/>
        </p:nvSpPr>
        <p:spPr bwMode="auto">
          <a:xfrm>
            <a:off x="308073" y="4189250"/>
            <a:ext cx="7869901"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80000"/>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eaLnBrk="1" hangingPunct="1">
              <a:lnSpc>
                <a:spcPct val="90000"/>
              </a:lnSpc>
              <a:buNone/>
            </a:pPr>
            <a:r>
              <a:rPr lang="en-US" altLang="en-US" sz="2000" dirty="0">
                <a:latin typeface="+mn-lt"/>
              </a:rPr>
              <a:t>It is expected that you are punched in and to your work cell, ready to work at the start of your shift:  </a:t>
            </a:r>
            <a:r>
              <a:rPr lang="en-US" altLang="en-US" sz="1800" b="1" dirty="0">
                <a:latin typeface="+mn-lt"/>
              </a:rPr>
              <a:t>7:00 am </a:t>
            </a:r>
            <a:r>
              <a:rPr lang="en-US" altLang="en-US" sz="1800" dirty="0">
                <a:latin typeface="+mn-lt"/>
              </a:rPr>
              <a:t>for 1</a:t>
            </a:r>
            <a:r>
              <a:rPr lang="en-US" altLang="en-US" sz="1800" baseline="30000" dirty="0">
                <a:latin typeface="+mn-lt"/>
              </a:rPr>
              <a:t>st</a:t>
            </a:r>
            <a:r>
              <a:rPr lang="en-US" altLang="en-US" sz="1800" dirty="0">
                <a:latin typeface="+mn-lt"/>
              </a:rPr>
              <a:t> shift and </a:t>
            </a:r>
            <a:r>
              <a:rPr lang="en-US" altLang="en-US" sz="1800" b="1" dirty="0">
                <a:latin typeface="+mn-lt"/>
              </a:rPr>
              <a:t>3:30pm</a:t>
            </a:r>
            <a:r>
              <a:rPr lang="en-US" altLang="en-US" sz="1800" dirty="0">
                <a:latin typeface="+mn-lt"/>
              </a:rPr>
              <a:t> for 2</a:t>
            </a:r>
            <a:r>
              <a:rPr lang="en-US" altLang="en-US" sz="1800" baseline="30000" dirty="0">
                <a:latin typeface="+mn-lt"/>
              </a:rPr>
              <a:t>nd</a:t>
            </a:r>
            <a:r>
              <a:rPr lang="en-US" altLang="en-US" sz="1800" dirty="0">
                <a:latin typeface="+mn-lt"/>
              </a:rPr>
              <a:t> shift. </a:t>
            </a:r>
            <a:r>
              <a:rPr lang="en-US" altLang="en-US" sz="2000" dirty="0">
                <a:latin typeface="+mn-lt"/>
              </a:rPr>
              <a:t>There are no grace periods for start times.</a:t>
            </a:r>
          </a:p>
          <a:p>
            <a:pPr eaLnBrk="1" hangingPunct="1">
              <a:lnSpc>
                <a:spcPct val="90000"/>
              </a:lnSpc>
              <a:buNone/>
            </a:pPr>
            <a:endParaRPr lang="en-US" altLang="en-US" sz="2000" dirty="0">
              <a:latin typeface="+mn-lt"/>
            </a:endParaRPr>
          </a:p>
        </p:txBody>
      </p:sp>
    </p:spTree>
    <p:extLst>
      <p:ext uri="{BB962C8B-B14F-4D97-AF65-F5344CB8AC3E}">
        <p14:creationId xmlns:p14="http://schemas.microsoft.com/office/powerpoint/2010/main" val="332719570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07F8E3B-4C94-4044-B9CF-97FF459919AE}"/>
              </a:ext>
            </a:extLst>
          </p:cNvPr>
          <p:cNvSpPr>
            <a:spLocks noGrp="1"/>
          </p:cNvSpPr>
          <p:nvPr>
            <p:ph type="ftr" sz="quarter" idx="3"/>
          </p:nvPr>
        </p:nvSpPr>
        <p:spPr>
          <a:xfrm>
            <a:off x="129891" y="5636745"/>
            <a:ext cx="3086100" cy="273844"/>
          </a:xfrm>
        </p:spPr>
        <p:txBody>
          <a:bodyPr/>
          <a:lstStyle/>
          <a:p>
            <a:fld id="{1C004681-B371-CE41-AE3B-F2F58C7757D4}" type="slidenum">
              <a:rPr lang="en-US" smtClean="0"/>
              <a:pPr/>
              <a:t>16</a:t>
            </a:fld>
            <a:endParaRPr lang="en-US" dirty="0"/>
          </a:p>
        </p:txBody>
      </p:sp>
      <p:sp>
        <p:nvSpPr>
          <p:cNvPr id="16" name="Oval 15">
            <a:extLst>
              <a:ext uri="{FF2B5EF4-FFF2-40B4-BE49-F238E27FC236}">
                <a16:creationId xmlns:a16="http://schemas.microsoft.com/office/drawing/2014/main" id="{05D37048-35BA-4C03-A69F-892BF32B2661}"/>
              </a:ext>
            </a:extLst>
          </p:cNvPr>
          <p:cNvSpPr>
            <a:spLocks noChangeAspect="1"/>
          </p:cNvSpPr>
          <p:nvPr/>
        </p:nvSpPr>
        <p:spPr>
          <a:xfrm>
            <a:off x="3518133" y="3682353"/>
            <a:ext cx="131149" cy="131149"/>
          </a:xfrm>
          <a:prstGeom prst="ellipse">
            <a:avLst/>
          </a:prstGeom>
          <a:gradFill flip="none" rotWithShape="1">
            <a:gsLst>
              <a:gs pos="59000">
                <a:schemeClr val="bg1"/>
              </a:gs>
              <a:gs pos="100000">
                <a:schemeClr val="bg1">
                  <a:lumMod val="85000"/>
                </a:scheme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Content Placeholder 2">
            <a:extLst>
              <a:ext uri="{FF2B5EF4-FFF2-40B4-BE49-F238E27FC236}">
                <a16:creationId xmlns:a16="http://schemas.microsoft.com/office/drawing/2014/main" id="{4D633C1C-C1AA-4D5F-AD2A-ECC29352155E}"/>
              </a:ext>
            </a:extLst>
          </p:cNvPr>
          <p:cNvSpPr txBox="1">
            <a:spLocks/>
          </p:cNvSpPr>
          <p:nvPr/>
        </p:nvSpPr>
        <p:spPr>
          <a:xfrm>
            <a:off x="178263" y="2471916"/>
            <a:ext cx="1061098" cy="2729229"/>
          </a:xfrm>
          <a:prstGeom prst="rect">
            <a:avLst/>
          </a:prstGeom>
        </p:spPr>
        <p:txBody>
          <a:bodyPr lIns="0" tIns="0" rIns="0" bIns="0">
            <a:noAutofit/>
          </a:bodyPr>
          <a:lstStyle>
            <a:lvl1pPr marL="347663" indent="-347663" algn="l" defTabSz="914400" rtl="0" eaLnBrk="1" latinLnBrk="0" hangingPunct="1">
              <a:lnSpc>
                <a:spcPct val="100000"/>
              </a:lnSpc>
              <a:spcBef>
                <a:spcPts val="0"/>
              </a:spcBef>
              <a:spcAft>
                <a:spcPts val="600"/>
              </a:spcAft>
              <a:buClr>
                <a:schemeClr val="accent2"/>
              </a:buClr>
              <a:buFont typeface="Wingdings" panose="05000000000000000000" pitchFamily="2" charset="2"/>
              <a:buChar char="§"/>
              <a:tabLst>
                <a:tab pos="347663" algn="l"/>
              </a:tabLst>
              <a:defRPr sz="2400" kern="1200">
                <a:solidFill>
                  <a:schemeClr val="tx1"/>
                </a:solidFill>
                <a:latin typeface="+mn-lt"/>
                <a:ea typeface="+mn-ea"/>
                <a:cs typeface="+mn-cs"/>
              </a:defRPr>
            </a:lvl1pPr>
            <a:lvl2pPr marL="685800" indent="-338138"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2000" kern="1200">
                <a:solidFill>
                  <a:schemeClr val="tx1"/>
                </a:solidFill>
                <a:latin typeface="+mn-lt"/>
                <a:ea typeface="+mn-ea"/>
                <a:cs typeface="+mn-cs"/>
              </a:defRPr>
            </a:lvl2pPr>
            <a:lvl3pPr marL="1023938" indent="-328613" algn="l" defTabSz="914400" rtl="0" eaLnBrk="1" latinLnBrk="0" hangingPunct="1">
              <a:lnSpc>
                <a:spcPct val="100000"/>
              </a:lnSpc>
              <a:spcBef>
                <a:spcPts val="300"/>
              </a:spcBef>
              <a:spcAft>
                <a:spcPts val="300"/>
              </a:spcAft>
              <a:buClr>
                <a:schemeClr val="accent3"/>
              </a:buClr>
              <a:buFont typeface="Wingdings" panose="05000000000000000000" pitchFamily="2" charset="2"/>
              <a:buChar char="§"/>
              <a:defRPr sz="2000" kern="1200">
                <a:solidFill>
                  <a:schemeClr val="tx1"/>
                </a:solidFill>
                <a:latin typeface="+mn-lt"/>
                <a:ea typeface="+mn-ea"/>
                <a:cs typeface="+mn-cs"/>
              </a:defRPr>
            </a:lvl3pPr>
            <a:lvl4pPr marL="1371600" indent="-347663" algn="l" defTabSz="914400" rtl="0" eaLnBrk="1" latinLnBrk="0" hangingPunct="1">
              <a:lnSpc>
                <a:spcPct val="100000"/>
              </a:lnSpc>
              <a:spcBef>
                <a:spcPts val="300"/>
              </a:spcBef>
              <a:spcAft>
                <a:spcPts val="300"/>
              </a:spcAft>
              <a:buClr>
                <a:schemeClr val="accent4"/>
              </a:buClr>
              <a:buFont typeface="Wingdings" panose="05000000000000000000" pitchFamily="2" charset="2"/>
              <a:buChar char="§"/>
              <a:defRPr sz="2000" kern="1200">
                <a:solidFill>
                  <a:schemeClr val="tx1"/>
                </a:solidFill>
                <a:latin typeface="+mn-lt"/>
                <a:ea typeface="+mn-ea"/>
                <a:cs typeface="+mn-cs"/>
              </a:defRPr>
            </a:lvl4pPr>
            <a:lvl5pPr marL="1719263" indent="-347663"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ts val="225"/>
              </a:spcBef>
              <a:spcAft>
                <a:spcPts val="225"/>
              </a:spcAft>
              <a:buNone/>
            </a:pPr>
            <a:endParaRPr lang="en-US" sz="1050" dirty="0">
              <a:cs typeface="Calibri Light" panose="020F0302020204030204" pitchFamily="34" charset="0"/>
            </a:endParaRPr>
          </a:p>
        </p:txBody>
      </p:sp>
      <p:sp>
        <p:nvSpPr>
          <p:cNvPr id="18" name="Content Placeholder 2">
            <a:extLst>
              <a:ext uri="{FF2B5EF4-FFF2-40B4-BE49-F238E27FC236}">
                <a16:creationId xmlns:a16="http://schemas.microsoft.com/office/drawing/2014/main" id="{6944CBC8-CC7D-46FB-BA14-70CA8EC1A06B}"/>
              </a:ext>
            </a:extLst>
          </p:cNvPr>
          <p:cNvSpPr txBox="1">
            <a:spLocks/>
          </p:cNvSpPr>
          <p:nvPr/>
        </p:nvSpPr>
        <p:spPr>
          <a:xfrm>
            <a:off x="7833001" y="2467231"/>
            <a:ext cx="1202920" cy="3169514"/>
          </a:xfrm>
          <a:prstGeom prst="rect">
            <a:avLst/>
          </a:prstGeom>
        </p:spPr>
        <p:txBody>
          <a:bodyPr lIns="0" tIns="0" rIns="0" bIns="0">
            <a:noAutofit/>
          </a:bodyPr>
          <a:lstStyle>
            <a:lvl1pPr marL="347663" indent="-347663" algn="l" defTabSz="914400" rtl="0" eaLnBrk="1" latinLnBrk="0" hangingPunct="1">
              <a:lnSpc>
                <a:spcPct val="100000"/>
              </a:lnSpc>
              <a:spcBef>
                <a:spcPts val="0"/>
              </a:spcBef>
              <a:spcAft>
                <a:spcPts val="600"/>
              </a:spcAft>
              <a:buClr>
                <a:schemeClr val="accent2"/>
              </a:buClr>
              <a:buFont typeface="Wingdings" panose="05000000000000000000" pitchFamily="2" charset="2"/>
              <a:buChar char="§"/>
              <a:tabLst>
                <a:tab pos="347663" algn="l"/>
              </a:tabLst>
              <a:defRPr sz="2400" kern="1200">
                <a:solidFill>
                  <a:schemeClr val="tx1"/>
                </a:solidFill>
                <a:latin typeface="+mn-lt"/>
                <a:ea typeface="+mn-ea"/>
                <a:cs typeface="+mn-cs"/>
              </a:defRPr>
            </a:lvl1pPr>
            <a:lvl2pPr marL="685800" indent="-338138"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2000" kern="1200">
                <a:solidFill>
                  <a:schemeClr val="tx1"/>
                </a:solidFill>
                <a:latin typeface="+mn-lt"/>
                <a:ea typeface="+mn-ea"/>
                <a:cs typeface="+mn-cs"/>
              </a:defRPr>
            </a:lvl2pPr>
            <a:lvl3pPr marL="1023938" indent="-328613" algn="l" defTabSz="914400" rtl="0" eaLnBrk="1" latinLnBrk="0" hangingPunct="1">
              <a:lnSpc>
                <a:spcPct val="100000"/>
              </a:lnSpc>
              <a:spcBef>
                <a:spcPts val="300"/>
              </a:spcBef>
              <a:spcAft>
                <a:spcPts val="300"/>
              </a:spcAft>
              <a:buClr>
                <a:schemeClr val="accent3"/>
              </a:buClr>
              <a:buFont typeface="Wingdings" panose="05000000000000000000" pitchFamily="2" charset="2"/>
              <a:buChar char="§"/>
              <a:defRPr sz="2000" kern="1200">
                <a:solidFill>
                  <a:schemeClr val="tx1"/>
                </a:solidFill>
                <a:latin typeface="+mn-lt"/>
                <a:ea typeface="+mn-ea"/>
                <a:cs typeface="+mn-cs"/>
              </a:defRPr>
            </a:lvl3pPr>
            <a:lvl4pPr marL="1371600" indent="-347663" algn="l" defTabSz="914400" rtl="0" eaLnBrk="1" latinLnBrk="0" hangingPunct="1">
              <a:lnSpc>
                <a:spcPct val="100000"/>
              </a:lnSpc>
              <a:spcBef>
                <a:spcPts val="300"/>
              </a:spcBef>
              <a:spcAft>
                <a:spcPts val="300"/>
              </a:spcAft>
              <a:buClr>
                <a:schemeClr val="accent4"/>
              </a:buClr>
              <a:buFont typeface="Wingdings" panose="05000000000000000000" pitchFamily="2" charset="2"/>
              <a:buChar char="§"/>
              <a:defRPr sz="2000" kern="1200">
                <a:solidFill>
                  <a:schemeClr val="tx1"/>
                </a:solidFill>
                <a:latin typeface="+mn-lt"/>
                <a:ea typeface="+mn-ea"/>
                <a:cs typeface="+mn-cs"/>
              </a:defRPr>
            </a:lvl4pPr>
            <a:lvl5pPr marL="1719263" indent="-347663"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ts val="225"/>
              </a:spcBef>
              <a:spcAft>
                <a:spcPts val="225"/>
              </a:spcAft>
              <a:buNone/>
            </a:pPr>
            <a:endParaRPr lang="en-US" sz="1050" dirty="0">
              <a:cs typeface="Calibri Light" panose="020F0302020204030204" pitchFamily="34" charset="0"/>
            </a:endParaRPr>
          </a:p>
        </p:txBody>
      </p:sp>
      <p:sp>
        <p:nvSpPr>
          <p:cNvPr id="5" name="TextBox 4">
            <a:extLst>
              <a:ext uri="{FF2B5EF4-FFF2-40B4-BE49-F238E27FC236}">
                <a16:creationId xmlns:a16="http://schemas.microsoft.com/office/drawing/2014/main" id="{A6803716-6342-80FA-E675-0D11C29EAA6C}"/>
              </a:ext>
            </a:extLst>
          </p:cNvPr>
          <p:cNvSpPr txBox="1"/>
          <p:nvPr/>
        </p:nvSpPr>
        <p:spPr>
          <a:xfrm>
            <a:off x="1479176" y="340482"/>
            <a:ext cx="4572000" cy="461665"/>
          </a:xfrm>
          <a:prstGeom prst="rect">
            <a:avLst/>
          </a:prstGeom>
          <a:noFill/>
        </p:spPr>
        <p:txBody>
          <a:bodyPr wrap="square">
            <a:spAutoFit/>
          </a:bodyPr>
          <a:lstStyle/>
          <a:p>
            <a:r>
              <a:rPr lang="en-US" sz="2400" dirty="0"/>
              <a:t>Time Recording</a:t>
            </a:r>
          </a:p>
        </p:txBody>
      </p:sp>
      <p:pic>
        <p:nvPicPr>
          <p:cNvPr id="6" name="Picture 5">
            <a:extLst>
              <a:ext uri="{FF2B5EF4-FFF2-40B4-BE49-F238E27FC236}">
                <a16:creationId xmlns:a16="http://schemas.microsoft.com/office/drawing/2014/main" id="{BC2E31ED-F3F9-F946-C8A7-56364853683F}"/>
              </a:ext>
            </a:extLst>
          </p:cNvPr>
          <p:cNvPicPr>
            <a:picLocks noChangeAspect="1"/>
          </p:cNvPicPr>
          <p:nvPr/>
        </p:nvPicPr>
        <p:blipFill>
          <a:blip r:embed="rId2"/>
          <a:stretch>
            <a:fillRect/>
          </a:stretch>
        </p:blipFill>
        <p:spPr>
          <a:xfrm>
            <a:off x="6644756" y="71243"/>
            <a:ext cx="1118830" cy="983799"/>
          </a:xfrm>
          <a:prstGeom prst="rect">
            <a:avLst/>
          </a:prstGeom>
        </p:spPr>
      </p:pic>
      <p:pic>
        <p:nvPicPr>
          <p:cNvPr id="32" name="Picture 31">
            <a:extLst>
              <a:ext uri="{FF2B5EF4-FFF2-40B4-BE49-F238E27FC236}">
                <a16:creationId xmlns:a16="http://schemas.microsoft.com/office/drawing/2014/main" id="{9B58E588-0477-5283-4770-6C27FB2B285E}"/>
              </a:ext>
            </a:extLst>
          </p:cNvPr>
          <p:cNvPicPr>
            <a:picLocks noChangeAspect="1"/>
          </p:cNvPicPr>
          <p:nvPr/>
        </p:nvPicPr>
        <p:blipFill>
          <a:blip r:embed="rId3"/>
          <a:stretch>
            <a:fillRect/>
          </a:stretch>
        </p:blipFill>
        <p:spPr>
          <a:xfrm>
            <a:off x="2814918" y="1334365"/>
            <a:ext cx="3316032" cy="624380"/>
          </a:xfrm>
          <a:prstGeom prst="rect">
            <a:avLst/>
          </a:prstGeom>
        </p:spPr>
      </p:pic>
      <p:pic>
        <p:nvPicPr>
          <p:cNvPr id="34" name="Picture 33">
            <a:extLst>
              <a:ext uri="{FF2B5EF4-FFF2-40B4-BE49-F238E27FC236}">
                <a16:creationId xmlns:a16="http://schemas.microsoft.com/office/drawing/2014/main" id="{C6E8A965-7EB6-5A70-FE4F-B028CD069B64}"/>
              </a:ext>
            </a:extLst>
          </p:cNvPr>
          <p:cNvPicPr>
            <a:picLocks noChangeAspect="1"/>
          </p:cNvPicPr>
          <p:nvPr/>
        </p:nvPicPr>
        <p:blipFill>
          <a:blip r:embed="rId4"/>
          <a:stretch>
            <a:fillRect/>
          </a:stretch>
        </p:blipFill>
        <p:spPr>
          <a:xfrm>
            <a:off x="320637" y="1911266"/>
            <a:ext cx="6889077" cy="3999323"/>
          </a:xfrm>
          <a:prstGeom prst="rect">
            <a:avLst/>
          </a:prstGeom>
        </p:spPr>
      </p:pic>
      <p:pic>
        <p:nvPicPr>
          <p:cNvPr id="35" name="Picture 34">
            <a:extLst>
              <a:ext uri="{FF2B5EF4-FFF2-40B4-BE49-F238E27FC236}">
                <a16:creationId xmlns:a16="http://schemas.microsoft.com/office/drawing/2014/main" id="{0F1D26D2-C5A7-6252-AFB3-593BDD67B596}"/>
              </a:ext>
            </a:extLst>
          </p:cNvPr>
          <p:cNvPicPr>
            <a:picLocks noChangeAspect="1"/>
          </p:cNvPicPr>
          <p:nvPr/>
        </p:nvPicPr>
        <p:blipFill>
          <a:blip r:embed="rId5"/>
          <a:stretch>
            <a:fillRect/>
          </a:stretch>
        </p:blipFill>
        <p:spPr>
          <a:xfrm>
            <a:off x="5829381" y="4085756"/>
            <a:ext cx="2849430" cy="2355828"/>
          </a:xfrm>
          <a:prstGeom prst="rect">
            <a:avLst/>
          </a:prstGeom>
        </p:spPr>
      </p:pic>
    </p:spTree>
    <p:extLst>
      <p:ext uri="{BB962C8B-B14F-4D97-AF65-F5344CB8AC3E}">
        <p14:creationId xmlns:p14="http://schemas.microsoft.com/office/powerpoint/2010/main" val="1029397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4294967295"/>
          </p:nvPr>
        </p:nvSpPr>
        <p:spPr>
          <a:xfrm>
            <a:off x="7239000" y="6596063"/>
            <a:ext cx="1905000" cy="2619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80000"/>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buClrTx/>
              <a:buSzTx/>
              <a:buFontTx/>
              <a:buNone/>
            </a:pPr>
            <a:fld id="{CD91E167-3BF8-4D08-B0CB-A480889E5391}" type="slidenum">
              <a:rPr lang="en-US" altLang="en-US" sz="1000" smtClean="0"/>
              <a:pPr>
                <a:spcBef>
                  <a:spcPct val="0"/>
                </a:spcBef>
                <a:buClrTx/>
                <a:buSzTx/>
                <a:buFontTx/>
                <a:buNone/>
              </a:pPr>
              <a:t>17</a:t>
            </a:fld>
            <a:endParaRPr lang="en-US" altLang="en-US" sz="1000"/>
          </a:p>
        </p:txBody>
      </p:sp>
      <p:sp>
        <p:nvSpPr>
          <p:cNvPr id="36867" name="Rectangle 2"/>
          <p:cNvSpPr>
            <a:spLocks noGrp="1" noChangeArrowheads="1"/>
          </p:cNvSpPr>
          <p:nvPr>
            <p:ph type="title"/>
          </p:nvPr>
        </p:nvSpPr>
        <p:spPr>
          <a:xfrm>
            <a:off x="2514600" y="152400"/>
            <a:ext cx="6629400" cy="990600"/>
          </a:xfrm>
        </p:spPr>
        <p:txBody>
          <a:bodyPr/>
          <a:lstStyle/>
          <a:p>
            <a:pPr algn="r" eaLnBrk="1" hangingPunct="1"/>
            <a:r>
              <a:rPr lang="en-US" altLang="en-US" sz="3600" b="1" i="1"/>
              <a:t>Breaks and Lunch</a:t>
            </a:r>
          </a:p>
        </p:txBody>
      </p:sp>
      <p:sp>
        <p:nvSpPr>
          <p:cNvPr id="36868" name="Rectangle 3"/>
          <p:cNvSpPr>
            <a:spLocks noGrp="1" noChangeArrowheads="1"/>
          </p:cNvSpPr>
          <p:nvPr>
            <p:ph type="body" idx="1"/>
          </p:nvPr>
        </p:nvSpPr>
        <p:spPr>
          <a:xfrm>
            <a:off x="3342788" y="1409556"/>
            <a:ext cx="4761683" cy="4883668"/>
          </a:xfrm>
        </p:spPr>
        <p:txBody>
          <a:bodyPr/>
          <a:lstStyle/>
          <a:p>
            <a:pPr eaLnBrk="1" hangingPunct="1"/>
            <a:r>
              <a:rPr lang="en-US" altLang="en-US" sz="2200" dirty="0"/>
              <a:t>You will receive two 15-minute paid breaks every day.</a:t>
            </a:r>
          </a:p>
          <a:p>
            <a:pPr eaLnBrk="1" hangingPunct="1"/>
            <a:r>
              <a:rPr lang="en-US" altLang="en-US" sz="2200" dirty="0"/>
              <a:t>You will receive one 30-minute unpaid lunch break every day         </a:t>
            </a:r>
            <a:r>
              <a:rPr lang="en-US" altLang="en-US" sz="1800" dirty="0"/>
              <a:t>(Must punch in/out for lunch break)</a:t>
            </a:r>
          </a:p>
          <a:p>
            <a:pPr eaLnBrk="1" hangingPunct="1"/>
            <a:r>
              <a:rPr lang="en-US" altLang="en-US" sz="2200" dirty="0"/>
              <a:t>You are expected to return from break/lunch and be in your cell immediately following your break/lunch                                      </a:t>
            </a:r>
            <a:r>
              <a:rPr lang="en-US" altLang="en-US" sz="2000" dirty="0"/>
              <a:t>(there is no grace period) </a:t>
            </a:r>
          </a:p>
          <a:p>
            <a:pPr eaLnBrk="1" hangingPunct="1"/>
            <a:r>
              <a:rPr lang="en-US" altLang="en-US" sz="2200" u="sng" dirty="0"/>
              <a:t>Bells do not ring </a:t>
            </a:r>
            <a:r>
              <a:rPr lang="en-US" altLang="en-US" sz="2200" dirty="0"/>
              <a:t>to signal the start or end times of break periods. </a:t>
            </a:r>
          </a:p>
        </p:txBody>
      </p:sp>
      <p:pic>
        <p:nvPicPr>
          <p:cNvPr id="36870" name="Picture 10" descr="alarm b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7676" y="5034595"/>
            <a:ext cx="93027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860122C-0205-6C8B-0940-60F5CB1A9CDC}"/>
              </a:ext>
            </a:extLst>
          </p:cNvPr>
          <p:cNvPicPr>
            <a:picLocks noChangeAspect="1"/>
          </p:cNvPicPr>
          <p:nvPr/>
        </p:nvPicPr>
        <p:blipFill>
          <a:blip r:embed="rId4"/>
          <a:stretch>
            <a:fillRect/>
          </a:stretch>
        </p:blipFill>
        <p:spPr>
          <a:xfrm>
            <a:off x="0" y="1344607"/>
            <a:ext cx="3415553" cy="2286198"/>
          </a:xfrm>
          <a:prstGeom prst="rect">
            <a:avLst/>
          </a:prstGeom>
        </p:spPr>
      </p:pic>
    </p:spTree>
    <p:extLst>
      <p:ext uri="{BB962C8B-B14F-4D97-AF65-F5344CB8AC3E}">
        <p14:creationId xmlns:p14="http://schemas.microsoft.com/office/powerpoint/2010/main" val="416931096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dirty="0"/>
              <a:t>Designated Smoking Area</a:t>
            </a:r>
            <a:endParaRPr lang="en-CA" altLang="en-US" dirty="0"/>
          </a:p>
        </p:txBody>
      </p:sp>
      <p:sp>
        <p:nvSpPr>
          <p:cNvPr id="46083" name="Text Placeholder 2"/>
          <p:cNvSpPr>
            <a:spLocks noGrp="1"/>
          </p:cNvSpPr>
          <p:nvPr>
            <p:ph type="body" sz="half" idx="1"/>
          </p:nvPr>
        </p:nvSpPr>
        <p:spPr>
          <a:xfrm>
            <a:off x="153748" y="1143000"/>
            <a:ext cx="8877957" cy="5566646"/>
          </a:xfrm>
        </p:spPr>
        <p:txBody>
          <a:bodyPr/>
          <a:lstStyle/>
          <a:p>
            <a:pPr>
              <a:buFont typeface="Wingdings" panose="05000000000000000000" pitchFamily="2" charset="2"/>
              <a:buChar char="Ø"/>
            </a:pPr>
            <a:r>
              <a:rPr lang="en-US" altLang="en-US" sz="2200" dirty="0"/>
              <a:t>The designated smoking area is the back of the building by the picnic benches across the parking lot. People who wish to smoke during their breaks &amp; lunch will need to stay in this area or in their car (the car needs to be parked in the back of the building). </a:t>
            </a:r>
          </a:p>
          <a:p>
            <a:pPr>
              <a:buFont typeface="Wingdings" panose="05000000000000000000" pitchFamily="2" charset="2"/>
              <a:buChar char="Ø"/>
            </a:pPr>
            <a:r>
              <a:rPr lang="en-US" altLang="en-US" sz="2200" u="sng" dirty="0"/>
              <a:t>No smoking near the doors </a:t>
            </a:r>
            <a:r>
              <a:rPr lang="en-US" altLang="en-US" sz="2200" dirty="0"/>
              <a:t>into the building</a:t>
            </a:r>
          </a:p>
          <a:p>
            <a:pPr>
              <a:buFont typeface="Wingdings" panose="05000000000000000000" pitchFamily="2" charset="2"/>
              <a:buChar char="Ø"/>
            </a:pPr>
            <a:r>
              <a:rPr lang="en-US" altLang="en-US" sz="2200" dirty="0"/>
              <a:t>If you are smoking in your vehicle, please be respectful of the people parked around you.  </a:t>
            </a:r>
            <a:endParaRPr lang="en-CA" altLang="en-US" sz="2200" dirty="0"/>
          </a:p>
        </p:txBody>
      </p:sp>
      <p:sp>
        <p:nvSpPr>
          <p:cNvPr id="46084"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80000"/>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buClrTx/>
              <a:buSzTx/>
              <a:buFontTx/>
              <a:buNone/>
            </a:pPr>
            <a:fld id="{FF454781-6A73-46C4-AA6C-E051A948D300}" type="slidenum">
              <a:rPr lang="en-US" altLang="en-US" sz="1000" smtClean="0"/>
              <a:pPr>
                <a:spcBef>
                  <a:spcPct val="0"/>
                </a:spcBef>
                <a:buClrTx/>
                <a:buSzTx/>
                <a:buFontTx/>
                <a:buNone/>
              </a:pPr>
              <a:t>18</a:t>
            </a:fld>
            <a:endParaRPr lang="en-US" altLang="en-US" sz="1000"/>
          </a:p>
        </p:txBody>
      </p:sp>
      <p:pic>
        <p:nvPicPr>
          <p:cNvPr id="460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9035" y="3350618"/>
            <a:ext cx="4280314" cy="3316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354372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17E1F-5C88-2A53-18A5-8F262C88F772}"/>
              </a:ext>
            </a:extLst>
          </p:cNvPr>
          <p:cNvSpPr>
            <a:spLocks noGrp="1"/>
          </p:cNvSpPr>
          <p:nvPr>
            <p:ph type="body" sz="quarter" idx="11"/>
          </p:nvPr>
        </p:nvSpPr>
        <p:spPr>
          <a:xfrm>
            <a:off x="1246094" y="348416"/>
            <a:ext cx="5271247" cy="673560"/>
          </a:xfrm>
        </p:spPr>
        <p:txBody>
          <a:bodyPr/>
          <a:lstStyle/>
          <a:p>
            <a:r>
              <a:rPr lang="en-US" dirty="0"/>
              <a:t>Guidelines</a:t>
            </a:r>
            <a:endParaRPr lang="en-CA" dirty="0"/>
          </a:p>
        </p:txBody>
      </p:sp>
      <p:pic>
        <p:nvPicPr>
          <p:cNvPr id="14" name="Picture 13">
            <a:extLst>
              <a:ext uri="{FF2B5EF4-FFF2-40B4-BE49-F238E27FC236}">
                <a16:creationId xmlns:a16="http://schemas.microsoft.com/office/drawing/2014/main" id="{1B70911A-5DA0-9D81-8EDF-3FCD2AC4FD15}"/>
              </a:ext>
            </a:extLst>
          </p:cNvPr>
          <p:cNvPicPr>
            <a:picLocks noChangeAspect="1"/>
          </p:cNvPicPr>
          <p:nvPr/>
        </p:nvPicPr>
        <p:blipFill>
          <a:blip r:embed="rId2"/>
          <a:stretch>
            <a:fillRect/>
          </a:stretch>
        </p:blipFill>
        <p:spPr>
          <a:xfrm>
            <a:off x="7376732" y="1402437"/>
            <a:ext cx="1580248" cy="1580248"/>
          </a:xfrm>
          <a:prstGeom prst="rect">
            <a:avLst/>
          </a:prstGeom>
        </p:spPr>
      </p:pic>
      <p:pic>
        <p:nvPicPr>
          <p:cNvPr id="15" name="Picture 14">
            <a:extLst>
              <a:ext uri="{FF2B5EF4-FFF2-40B4-BE49-F238E27FC236}">
                <a16:creationId xmlns:a16="http://schemas.microsoft.com/office/drawing/2014/main" id="{F701DF45-C8B0-21B2-9B4A-F0B1AE756B6B}"/>
              </a:ext>
            </a:extLst>
          </p:cNvPr>
          <p:cNvPicPr>
            <a:picLocks noChangeAspect="1"/>
          </p:cNvPicPr>
          <p:nvPr/>
        </p:nvPicPr>
        <p:blipFill>
          <a:blip r:embed="rId3"/>
          <a:stretch>
            <a:fillRect/>
          </a:stretch>
        </p:blipFill>
        <p:spPr>
          <a:xfrm>
            <a:off x="6925536" y="3875315"/>
            <a:ext cx="1335140" cy="1463167"/>
          </a:xfrm>
          <a:prstGeom prst="rect">
            <a:avLst/>
          </a:prstGeom>
        </p:spPr>
      </p:pic>
      <p:pic>
        <p:nvPicPr>
          <p:cNvPr id="16" name="Picture 15">
            <a:extLst>
              <a:ext uri="{FF2B5EF4-FFF2-40B4-BE49-F238E27FC236}">
                <a16:creationId xmlns:a16="http://schemas.microsoft.com/office/drawing/2014/main" id="{3D29F1FC-AFD0-910C-0FBE-BD294D9B60FF}"/>
              </a:ext>
            </a:extLst>
          </p:cNvPr>
          <p:cNvPicPr>
            <a:picLocks noChangeAspect="1"/>
          </p:cNvPicPr>
          <p:nvPr/>
        </p:nvPicPr>
        <p:blipFill>
          <a:blip r:embed="rId4"/>
          <a:stretch>
            <a:fillRect/>
          </a:stretch>
        </p:blipFill>
        <p:spPr>
          <a:xfrm>
            <a:off x="3299354" y="4993092"/>
            <a:ext cx="1316850" cy="1280271"/>
          </a:xfrm>
          <a:prstGeom prst="rect">
            <a:avLst/>
          </a:prstGeom>
        </p:spPr>
      </p:pic>
      <p:pic>
        <p:nvPicPr>
          <p:cNvPr id="5" name="Picture 4">
            <a:extLst>
              <a:ext uri="{FF2B5EF4-FFF2-40B4-BE49-F238E27FC236}">
                <a16:creationId xmlns:a16="http://schemas.microsoft.com/office/drawing/2014/main" id="{BC7B9A2D-7A3F-2001-D157-2F8D5ADBC118}"/>
              </a:ext>
            </a:extLst>
          </p:cNvPr>
          <p:cNvPicPr>
            <a:picLocks noChangeAspect="1"/>
          </p:cNvPicPr>
          <p:nvPr/>
        </p:nvPicPr>
        <p:blipFill>
          <a:blip r:embed="rId5"/>
          <a:stretch>
            <a:fillRect/>
          </a:stretch>
        </p:blipFill>
        <p:spPr>
          <a:xfrm>
            <a:off x="93510" y="1340472"/>
            <a:ext cx="8956980" cy="3652620"/>
          </a:xfrm>
          <a:prstGeom prst="rect">
            <a:avLst/>
          </a:prstGeom>
        </p:spPr>
      </p:pic>
    </p:spTree>
    <p:extLst>
      <p:ext uri="{BB962C8B-B14F-4D97-AF65-F5344CB8AC3E}">
        <p14:creationId xmlns:p14="http://schemas.microsoft.com/office/powerpoint/2010/main" val="1812968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2CD5F9-C545-4138-A45F-467ACFFAF270}"/>
              </a:ext>
            </a:extLst>
          </p:cNvPr>
          <p:cNvSpPr/>
          <p:nvPr/>
        </p:nvSpPr>
        <p:spPr>
          <a:xfrm>
            <a:off x="462654" y="2796887"/>
            <a:ext cx="8218692" cy="2865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Rounded Corners 2">
            <a:extLst>
              <a:ext uri="{FF2B5EF4-FFF2-40B4-BE49-F238E27FC236}">
                <a16:creationId xmlns:a16="http://schemas.microsoft.com/office/drawing/2014/main" id="{CDF13954-3F45-4A71-863C-F9D93D98AB3F}"/>
              </a:ext>
            </a:extLst>
          </p:cNvPr>
          <p:cNvSpPr/>
          <p:nvPr/>
        </p:nvSpPr>
        <p:spPr>
          <a:xfrm>
            <a:off x="3862972" y="2529445"/>
            <a:ext cx="4435901" cy="2969078"/>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1">
            <a:extLst>
              <a:ext uri="{FF2B5EF4-FFF2-40B4-BE49-F238E27FC236}">
                <a16:creationId xmlns:a16="http://schemas.microsoft.com/office/drawing/2014/main" id="{11F5996A-681F-4AEE-AB12-3971693B82B8}"/>
              </a:ext>
            </a:extLst>
          </p:cNvPr>
          <p:cNvSpPr>
            <a:spLocks noGrp="1"/>
          </p:cNvSpPr>
          <p:nvPr>
            <p:ph type="body" sz="quarter" idx="11"/>
          </p:nvPr>
        </p:nvSpPr>
        <p:spPr>
          <a:xfrm>
            <a:off x="796012" y="663738"/>
            <a:ext cx="7766447" cy="695739"/>
          </a:xfrm>
        </p:spPr>
        <p:txBody>
          <a:bodyPr/>
          <a:lstStyle/>
          <a:p>
            <a:r>
              <a:rPr lang="en-US" sz="3200" dirty="0"/>
              <a:t>Milwaukee, WI</a:t>
            </a:r>
          </a:p>
        </p:txBody>
      </p:sp>
      <p:sp>
        <p:nvSpPr>
          <p:cNvPr id="10" name="Footer Placeholder 9">
            <a:extLst>
              <a:ext uri="{FF2B5EF4-FFF2-40B4-BE49-F238E27FC236}">
                <a16:creationId xmlns:a16="http://schemas.microsoft.com/office/drawing/2014/main" id="{950615C2-6811-42BD-BA4C-DE90D42FDD70}"/>
              </a:ext>
            </a:extLst>
          </p:cNvPr>
          <p:cNvSpPr>
            <a:spLocks noGrp="1"/>
          </p:cNvSpPr>
          <p:nvPr>
            <p:ph type="ftr" sz="quarter" idx="3"/>
          </p:nvPr>
        </p:nvSpPr>
        <p:spPr/>
        <p:txBody>
          <a:bodyPr/>
          <a:lstStyle/>
          <a:p>
            <a:fld id="{1C004681-B371-CE41-AE3B-F2F58C7757D4}" type="slidenum">
              <a:rPr lang="en-US" smtClean="0"/>
              <a:pPr/>
              <a:t>2</a:t>
            </a:fld>
            <a:endParaRPr lang="en-US" dirty="0"/>
          </a:p>
        </p:txBody>
      </p:sp>
      <p:sp>
        <p:nvSpPr>
          <p:cNvPr id="12" name="Content Placeholder 5">
            <a:extLst>
              <a:ext uri="{FF2B5EF4-FFF2-40B4-BE49-F238E27FC236}">
                <a16:creationId xmlns:a16="http://schemas.microsoft.com/office/drawing/2014/main" id="{593BAB1A-BAED-4180-BDCC-C339FEBFD5D1}"/>
              </a:ext>
            </a:extLst>
          </p:cNvPr>
          <p:cNvSpPr txBox="1">
            <a:spLocks/>
          </p:cNvSpPr>
          <p:nvPr/>
        </p:nvSpPr>
        <p:spPr>
          <a:xfrm>
            <a:off x="551011" y="2042846"/>
            <a:ext cx="3086100" cy="31195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lnSpc>
                <a:spcPct val="150000"/>
              </a:lnSpc>
              <a:buFont typeface="Arial" panose="020B0604020202020204" pitchFamily="34" charset="0"/>
              <a:buChar char="•"/>
            </a:pPr>
            <a:r>
              <a:rPr lang="en-US" sz="1200" dirty="0"/>
              <a:t>Joined Creation in 2003</a:t>
            </a:r>
          </a:p>
          <a:p>
            <a:pPr algn="l" rtl="0" fontAlgn="base">
              <a:lnSpc>
                <a:spcPct val="150000"/>
              </a:lnSpc>
              <a:buFont typeface="Arial" panose="020B0604020202020204" pitchFamily="34" charset="0"/>
              <a:buChar char="•"/>
            </a:pPr>
            <a:r>
              <a:rPr lang="en-US" sz="1200" dirty="0"/>
              <a:t>Established in 1953</a:t>
            </a:r>
          </a:p>
          <a:p>
            <a:pPr fontAlgn="base">
              <a:lnSpc>
                <a:spcPct val="150000"/>
              </a:lnSpc>
            </a:pPr>
            <a:r>
              <a:rPr lang="en-US" sz="1200" dirty="0"/>
              <a:t>93,000 Square Foot Facility​</a:t>
            </a:r>
          </a:p>
          <a:p>
            <a:pPr algn="l" rtl="0" fontAlgn="base">
              <a:lnSpc>
                <a:spcPct val="150000"/>
              </a:lnSpc>
              <a:buFont typeface="Arial" panose="020B0604020202020204" pitchFamily="34" charset="0"/>
              <a:buChar char="•"/>
            </a:pPr>
            <a:r>
              <a:rPr lang="en-US" sz="1200" dirty="0"/>
              <a:t>4 SMT lines​</a:t>
            </a:r>
          </a:p>
          <a:p>
            <a:pPr algn="l" rtl="0" fontAlgn="base">
              <a:lnSpc>
                <a:spcPct val="150000"/>
              </a:lnSpc>
              <a:buFont typeface="Arial" panose="020B0604020202020204" pitchFamily="34" charset="0"/>
              <a:buChar char="•"/>
            </a:pPr>
            <a:r>
              <a:rPr lang="en-US" sz="1200" dirty="0"/>
              <a:t>300 People​</a:t>
            </a:r>
          </a:p>
          <a:p>
            <a:pPr algn="l" rtl="0" fontAlgn="base">
              <a:lnSpc>
                <a:spcPct val="150000"/>
              </a:lnSpc>
              <a:buFont typeface="Arial" panose="020B0604020202020204" pitchFamily="34" charset="0"/>
              <a:buChar char="•"/>
            </a:pPr>
            <a:r>
              <a:rPr lang="en-US" sz="1200" dirty="0"/>
              <a:t>ISO 9001, ISO 13485​</a:t>
            </a:r>
          </a:p>
          <a:p>
            <a:pPr algn="l" rtl="0" fontAlgn="base">
              <a:lnSpc>
                <a:spcPct val="150000"/>
              </a:lnSpc>
              <a:buFont typeface="Arial" panose="020B0604020202020204" pitchFamily="34" charset="0"/>
              <a:buChar char="•"/>
            </a:pPr>
            <a:r>
              <a:rPr lang="en-US" sz="1200" dirty="0"/>
              <a:t>FDA, CSA, CE, ITAR, TUV, UL, FM​</a:t>
            </a:r>
          </a:p>
          <a:p>
            <a:pPr>
              <a:lnSpc>
                <a:spcPct val="150000"/>
              </a:lnSpc>
              <a:spcBef>
                <a:spcPts val="300"/>
              </a:spcBef>
            </a:pPr>
            <a:r>
              <a:rPr lang="en-US" sz="1200" dirty="0"/>
              <a:t>Our Lean Journey: 3 Black Belts, 26 Blue Belts, 4 Green Belt, ​</a:t>
            </a:r>
            <a:br>
              <a:rPr lang="en-US" sz="1200" dirty="0"/>
            </a:br>
            <a:r>
              <a:rPr lang="en-US" sz="1200" dirty="0"/>
              <a:t>134 Kaizen Events, 1 Lean Sensei</a:t>
            </a:r>
          </a:p>
          <a:p>
            <a:pPr>
              <a:lnSpc>
                <a:spcPct val="150000"/>
              </a:lnSpc>
              <a:spcBef>
                <a:spcPts val="300"/>
              </a:spcBef>
            </a:pPr>
            <a:endParaRPr lang="en-US" sz="1200" dirty="0"/>
          </a:p>
        </p:txBody>
      </p:sp>
    </p:spTree>
    <p:extLst>
      <p:ext uri="{BB962C8B-B14F-4D97-AF65-F5344CB8AC3E}">
        <p14:creationId xmlns:p14="http://schemas.microsoft.com/office/powerpoint/2010/main" val="1578246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D28867-56A2-7B31-D6D3-DAFBA7FB3FEF}"/>
              </a:ext>
            </a:extLst>
          </p:cNvPr>
          <p:cNvSpPr>
            <a:spLocks noGrp="1"/>
          </p:cNvSpPr>
          <p:nvPr>
            <p:ph type="body" sz="quarter" idx="11"/>
          </p:nvPr>
        </p:nvSpPr>
        <p:spPr>
          <a:xfrm>
            <a:off x="1398494" y="348416"/>
            <a:ext cx="7403863" cy="664596"/>
          </a:xfrm>
        </p:spPr>
        <p:txBody>
          <a:bodyPr/>
          <a:lstStyle/>
          <a:p>
            <a:r>
              <a:rPr lang="en-US" dirty="0"/>
              <a:t>Guidelines (continued)</a:t>
            </a:r>
            <a:endParaRPr lang="en-CA" dirty="0"/>
          </a:p>
        </p:txBody>
      </p:sp>
      <p:sp>
        <p:nvSpPr>
          <p:cNvPr id="3" name="Text Placeholder 2">
            <a:extLst>
              <a:ext uri="{FF2B5EF4-FFF2-40B4-BE49-F238E27FC236}">
                <a16:creationId xmlns:a16="http://schemas.microsoft.com/office/drawing/2014/main" id="{34386748-2C0C-B025-550D-0BB588EB98B2}"/>
              </a:ext>
            </a:extLst>
          </p:cNvPr>
          <p:cNvSpPr>
            <a:spLocks noGrp="1"/>
          </p:cNvSpPr>
          <p:nvPr>
            <p:ph type="body" sz="quarter" idx="12"/>
          </p:nvPr>
        </p:nvSpPr>
        <p:spPr>
          <a:xfrm>
            <a:off x="304455" y="1550988"/>
            <a:ext cx="8497901" cy="3989200"/>
          </a:xfrm>
        </p:spPr>
        <p:txBody>
          <a:bodyPr/>
          <a:lstStyle/>
          <a:p>
            <a:pPr marL="260747" marR="0" lvl="0" indent="-260747" algn="l" defTabSz="685800" rtl="0" eaLnBrk="1" fontAlgn="auto" latinLnBrk="0" hangingPunct="1">
              <a:lnSpc>
                <a:spcPct val="90000"/>
              </a:lnSpc>
              <a:spcBef>
                <a:spcPts val="450"/>
              </a:spcBef>
              <a:spcAft>
                <a:spcPts val="450"/>
              </a:spcAft>
              <a:buClr>
                <a:srgbClr val="89AF59"/>
              </a:buClr>
              <a:buSzTx/>
              <a:buFont typeface="Wingdings" panose="05000000000000000000" pitchFamily="2" charset="2"/>
              <a:buChar char="§"/>
              <a:tabLst>
                <a:tab pos="260747" algn="l"/>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Use of tobacco products/e-cigs of any kind is prohibited within the building</a:t>
            </a:r>
          </a:p>
          <a:p>
            <a:pPr marL="260747" marR="0" lvl="0" indent="-260747" algn="l" defTabSz="685800" rtl="0" eaLnBrk="1" fontAlgn="auto" latinLnBrk="0" hangingPunct="1">
              <a:lnSpc>
                <a:spcPct val="90000"/>
              </a:lnSpc>
              <a:spcBef>
                <a:spcPts val="450"/>
              </a:spcBef>
              <a:spcAft>
                <a:spcPts val="450"/>
              </a:spcAft>
              <a:buClr>
                <a:srgbClr val="89AF59"/>
              </a:buClr>
              <a:buSzTx/>
              <a:buFont typeface="Wingdings" panose="05000000000000000000" pitchFamily="2" charset="2"/>
              <a:buChar char="§"/>
              <a:tabLst>
                <a:tab pos="260747" algn="l"/>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Dress Attire</a:t>
            </a:r>
          </a:p>
          <a:p>
            <a:pPr marL="514350" marR="0" lvl="1" indent="-253604" algn="l" defTabSz="685800" rtl="0" eaLnBrk="1" fontAlgn="auto" latinLnBrk="0" hangingPunct="1">
              <a:lnSpc>
                <a:spcPct val="90000"/>
              </a:lnSpc>
              <a:spcBef>
                <a:spcPts val="450"/>
              </a:spcBef>
              <a:spcAft>
                <a:spcPts val="450"/>
              </a:spcAft>
              <a:buClr>
                <a:srgbClr val="4F8ABE"/>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General – All Locations</a:t>
            </a:r>
          </a:p>
          <a:p>
            <a:pPr marL="767954" marR="0" lvl="2" indent="-246460" algn="l" defTabSz="685800" rtl="0" eaLnBrk="1" fontAlgn="auto" latinLnBrk="0" hangingPunct="1">
              <a:lnSpc>
                <a:spcPct val="90000"/>
              </a:lnSpc>
              <a:spcBef>
                <a:spcPts val="450"/>
              </a:spcBef>
              <a:spcAft>
                <a:spcPts val="450"/>
              </a:spcAft>
              <a:buClr>
                <a:srgbClr val="919195"/>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Shorts/Skirts – Must reach knee when standing</a:t>
            </a:r>
          </a:p>
          <a:p>
            <a:pPr marL="767954" marR="0" lvl="2" indent="-246460" algn="l" defTabSz="685800" rtl="0" eaLnBrk="1" fontAlgn="auto" latinLnBrk="0" hangingPunct="1">
              <a:lnSpc>
                <a:spcPct val="90000"/>
              </a:lnSpc>
              <a:spcBef>
                <a:spcPts val="450"/>
              </a:spcBef>
              <a:spcAft>
                <a:spcPts val="450"/>
              </a:spcAft>
              <a:buClr>
                <a:srgbClr val="919195"/>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Shirts must be long enough to reach waist band, even when reaching or bending</a:t>
            </a:r>
          </a:p>
          <a:p>
            <a:pPr marL="767954" marR="0" lvl="2" indent="-246460" algn="l" defTabSz="685800" rtl="0" eaLnBrk="1" fontAlgn="auto" latinLnBrk="0" hangingPunct="1">
              <a:lnSpc>
                <a:spcPct val="90000"/>
              </a:lnSpc>
              <a:spcBef>
                <a:spcPts val="450"/>
              </a:spcBef>
              <a:spcAft>
                <a:spcPts val="450"/>
              </a:spcAft>
              <a:buClr>
                <a:srgbClr val="919195"/>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Use discretion when wearing shirts with necklines below the collar bone</a:t>
            </a:r>
          </a:p>
          <a:p>
            <a:pPr marL="767954" marR="0" lvl="2" indent="-246460" algn="l" defTabSz="685800" rtl="0" eaLnBrk="1" fontAlgn="auto" latinLnBrk="0" hangingPunct="1">
              <a:lnSpc>
                <a:spcPct val="90000"/>
              </a:lnSpc>
              <a:spcBef>
                <a:spcPts val="450"/>
              </a:spcBef>
              <a:spcAft>
                <a:spcPts val="450"/>
              </a:spcAft>
              <a:buClr>
                <a:srgbClr val="919195"/>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Pants should not have any visible rips, holes, or tears</a:t>
            </a:r>
          </a:p>
          <a:p>
            <a:pPr marL="514350" marR="0" lvl="1" indent="-253604" algn="l" defTabSz="685800" rtl="0" eaLnBrk="1" fontAlgn="auto" latinLnBrk="0" hangingPunct="1">
              <a:lnSpc>
                <a:spcPct val="90000"/>
              </a:lnSpc>
              <a:spcBef>
                <a:spcPts val="450"/>
              </a:spcBef>
              <a:spcAft>
                <a:spcPts val="450"/>
              </a:spcAft>
              <a:buClr>
                <a:srgbClr val="4F8ABE"/>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Office Area</a:t>
            </a:r>
          </a:p>
          <a:p>
            <a:pPr marL="767954" marR="0" lvl="2" indent="-246460" algn="l" defTabSz="685800" rtl="0" eaLnBrk="1" fontAlgn="auto" latinLnBrk="0" hangingPunct="1">
              <a:lnSpc>
                <a:spcPct val="90000"/>
              </a:lnSpc>
              <a:spcBef>
                <a:spcPts val="450"/>
              </a:spcBef>
              <a:spcAft>
                <a:spcPts val="450"/>
              </a:spcAft>
              <a:buClr>
                <a:srgbClr val="919195"/>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Business casual attire recommended</a:t>
            </a:r>
          </a:p>
          <a:p>
            <a:pPr marL="514350" marR="0" lvl="1" indent="-253604" algn="l" defTabSz="685800" rtl="0" eaLnBrk="1" fontAlgn="auto" latinLnBrk="0" hangingPunct="1">
              <a:lnSpc>
                <a:spcPct val="90000"/>
              </a:lnSpc>
              <a:spcBef>
                <a:spcPts val="450"/>
              </a:spcBef>
              <a:spcAft>
                <a:spcPts val="450"/>
              </a:spcAft>
              <a:buClr>
                <a:srgbClr val="4F8ABE"/>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Production Area</a:t>
            </a:r>
          </a:p>
          <a:p>
            <a:pPr marL="767954" marR="0" lvl="2" indent="-246460" algn="l" defTabSz="685800" rtl="0" eaLnBrk="1" fontAlgn="auto" latinLnBrk="0" hangingPunct="1">
              <a:lnSpc>
                <a:spcPct val="90000"/>
              </a:lnSpc>
              <a:spcBef>
                <a:spcPts val="450"/>
              </a:spcBef>
              <a:spcAft>
                <a:spcPts val="450"/>
              </a:spcAft>
              <a:buClr>
                <a:srgbClr val="919195"/>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No open toed or open heeled shoes allowed beyond the main production aisle</a:t>
            </a:r>
          </a:p>
          <a:p>
            <a:pPr marL="260747" marR="0" lvl="0" indent="-260747" algn="l" defTabSz="685800" rtl="0" eaLnBrk="1" fontAlgn="auto" latinLnBrk="0" hangingPunct="1">
              <a:lnSpc>
                <a:spcPct val="90000"/>
              </a:lnSpc>
              <a:spcBef>
                <a:spcPts val="450"/>
              </a:spcBef>
              <a:spcAft>
                <a:spcPts val="450"/>
              </a:spcAft>
              <a:buClr>
                <a:srgbClr val="89AF59"/>
              </a:buClr>
              <a:buSzTx/>
              <a:buFont typeface="Wingdings" panose="05000000000000000000" pitchFamily="2" charset="2"/>
              <a:buChar char="§"/>
              <a:tabLst>
                <a:tab pos="260747" algn="l"/>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Eyewear must be worn at all times beyond the main production aisle</a:t>
            </a:r>
          </a:p>
          <a:p>
            <a:pPr marL="260747" marR="0" lvl="0" indent="-260747" algn="l" defTabSz="685800" rtl="0" eaLnBrk="1" fontAlgn="auto" latinLnBrk="0" hangingPunct="1">
              <a:lnSpc>
                <a:spcPct val="90000"/>
              </a:lnSpc>
              <a:spcBef>
                <a:spcPts val="450"/>
              </a:spcBef>
              <a:spcAft>
                <a:spcPts val="450"/>
              </a:spcAft>
              <a:buClr>
                <a:srgbClr val="89AF59"/>
              </a:buClr>
              <a:buSzTx/>
              <a:buFont typeface="Wingdings" panose="05000000000000000000" pitchFamily="2" charset="2"/>
              <a:buChar char="§"/>
              <a:tabLst>
                <a:tab pos="260747" algn="l"/>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Arial" panose="020B0604020202020204" pitchFamily="34" charset="0"/>
              </a:rPr>
              <a:t>Used marked aisles whenever possible</a:t>
            </a:r>
          </a:p>
          <a:p>
            <a:endParaRPr lang="en-CA" dirty="0"/>
          </a:p>
        </p:txBody>
      </p:sp>
      <p:pic>
        <p:nvPicPr>
          <p:cNvPr id="20" name="Picture 19">
            <a:extLst>
              <a:ext uri="{FF2B5EF4-FFF2-40B4-BE49-F238E27FC236}">
                <a16:creationId xmlns:a16="http://schemas.microsoft.com/office/drawing/2014/main" id="{8CB78ABB-83A3-B522-3968-7997E9DF41D5}"/>
              </a:ext>
            </a:extLst>
          </p:cNvPr>
          <p:cNvPicPr>
            <a:picLocks noChangeAspect="1"/>
          </p:cNvPicPr>
          <p:nvPr/>
        </p:nvPicPr>
        <p:blipFill>
          <a:blip r:embed="rId2"/>
          <a:stretch>
            <a:fillRect/>
          </a:stretch>
        </p:blipFill>
        <p:spPr>
          <a:xfrm>
            <a:off x="5830001" y="4209637"/>
            <a:ext cx="2432515" cy="1097375"/>
          </a:xfrm>
          <a:prstGeom prst="rect">
            <a:avLst/>
          </a:prstGeom>
        </p:spPr>
      </p:pic>
      <p:pic>
        <p:nvPicPr>
          <p:cNvPr id="21" name="Picture 20">
            <a:extLst>
              <a:ext uri="{FF2B5EF4-FFF2-40B4-BE49-F238E27FC236}">
                <a16:creationId xmlns:a16="http://schemas.microsoft.com/office/drawing/2014/main" id="{EC829600-6FB0-84C8-D89D-7B05ADA55F82}"/>
              </a:ext>
            </a:extLst>
          </p:cNvPr>
          <p:cNvPicPr>
            <a:picLocks noChangeAspect="1"/>
          </p:cNvPicPr>
          <p:nvPr/>
        </p:nvPicPr>
        <p:blipFill>
          <a:blip r:embed="rId3"/>
          <a:stretch>
            <a:fillRect/>
          </a:stretch>
        </p:blipFill>
        <p:spPr>
          <a:xfrm>
            <a:off x="6884701" y="1975777"/>
            <a:ext cx="1377815" cy="1005927"/>
          </a:xfrm>
          <a:prstGeom prst="rect">
            <a:avLst/>
          </a:prstGeom>
        </p:spPr>
      </p:pic>
      <p:pic>
        <p:nvPicPr>
          <p:cNvPr id="22" name="Picture 21">
            <a:extLst>
              <a:ext uri="{FF2B5EF4-FFF2-40B4-BE49-F238E27FC236}">
                <a16:creationId xmlns:a16="http://schemas.microsoft.com/office/drawing/2014/main" id="{F3DB9F73-CBC3-F97B-7D13-5C5501D53CCD}"/>
              </a:ext>
            </a:extLst>
          </p:cNvPr>
          <p:cNvPicPr>
            <a:picLocks noChangeAspect="1"/>
          </p:cNvPicPr>
          <p:nvPr/>
        </p:nvPicPr>
        <p:blipFill>
          <a:blip r:embed="rId4"/>
          <a:stretch>
            <a:fillRect/>
          </a:stretch>
        </p:blipFill>
        <p:spPr>
          <a:xfrm>
            <a:off x="7314607" y="5601710"/>
            <a:ext cx="1274174" cy="1188823"/>
          </a:xfrm>
          <a:prstGeom prst="rect">
            <a:avLst/>
          </a:prstGeom>
        </p:spPr>
      </p:pic>
    </p:spTree>
    <p:extLst>
      <p:ext uri="{BB962C8B-B14F-4D97-AF65-F5344CB8AC3E}">
        <p14:creationId xmlns:p14="http://schemas.microsoft.com/office/powerpoint/2010/main" val="1964599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34B720-171B-E618-B1A1-079A706F97A3}"/>
              </a:ext>
            </a:extLst>
          </p:cNvPr>
          <p:cNvSpPr>
            <a:spLocks noGrp="1"/>
          </p:cNvSpPr>
          <p:nvPr>
            <p:ph type="body" sz="quarter" idx="11"/>
          </p:nvPr>
        </p:nvSpPr>
        <p:spPr>
          <a:xfrm>
            <a:off x="1290918" y="348416"/>
            <a:ext cx="7511439" cy="824776"/>
          </a:xfrm>
        </p:spPr>
        <p:txBody>
          <a:bodyPr/>
          <a:lstStyle/>
          <a:p>
            <a:r>
              <a:rPr lang="en-US" dirty="0"/>
              <a:t>Maps</a:t>
            </a:r>
            <a:endParaRPr lang="en-CA" dirty="0"/>
          </a:p>
        </p:txBody>
      </p:sp>
      <p:pic>
        <p:nvPicPr>
          <p:cNvPr id="4" name="Picture 3">
            <a:extLst>
              <a:ext uri="{FF2B5EF4-FFF2-40B4-BE49-F238E27FC236}">
                <a16:creationId xmlns:a16="http://schemas.microsoft.com/office/drawing/2014/main" id="{0C922B9B-85D9-0A44-1B1C-31E692784DB9}"/>
              </a:ext>
            </a:extLst>
          </p:cNvPr>
          <p:cNvPicPr>
            <a:picLocks noChangeAspect="1"/>
          </p:cNvPicPr>
          <p:nvPr/>
        </p:nvPicPr>
        <p:blipFill>
          <a:blip r:embed="rId2"/>
          <a:stretch>
            <a:fillRect/>
          </a:stretch>
        </p:blipFill>
        <p:spPr>
          <a:xfrm>
            <a:off x="397002" y="2773838"/>
            <a:ext cx="2453773" cy="2550952"/>
          </a:xfrm>
          <a:prstGeom prst="rect">
            <a:avLst/>
          </a:prstGeom>
        </p:spPr>
      </p:pic>
      <p:pic>
        <p:nvPicPr>
          <p:cNvPr id="5" name="Picture 4">
            <a:extLst>
              <a:ext uri="{FF2B5EF4-FFF2-40B4-BE49-F238E27FC236}">
                <a16:creationId xmlns:a16="http://schemas.microsoft.com/office/drawing/2014/main" id="{46380DE4-CC25-FBE6-3177-C91FB2E2E09B}"/>
              </a:ext>
            </a:extLst>
          </p:cNvPr>
          <p:cNvPicPr>
            <a:picLocks noChangeAspect="1"/>
          </p:cNvPicPr>
          <p:nvPr/>
        </p:nvPicPr>
        <p:blipFill>
          <a:blip r:embed="rId3"/>
          <a:stretch>
            <a:fillRect/>
          </a:stretch>
        </p:blipFill>
        <p:spPr>
          <a:xfrm>
            <a:off x="5873295" y="2773837"/>
            <a:ext cx="2479254" cy="2624339"/>
          </a:xfrm>
          <a:prstGeom prst="rect">
            <a:avLst/>
          </a:prstGeom>
        </p:spPr>
      </p:pic>
      <p:pic>
        <p:nvPicPr>
          <p:cNvPr id="6" name="Picture 5">
            <a:extLst>
              <a:ext uri="{FF2B5EF4-FFF2-40B4-BE49-F238E27FC236}">
                <a16:creationId xmlns:a16="http://schemas.microsoft.com/office/drawing/2014/main" id="{16316B9C-5C44-60B0-6583-F8466D412377}"/>
              </a:ext>
            </a:extLst>
          </p:cNvPr>
          <p:cNvPicPr>
            <a:picLocks noChangeAspect="1"/>
          </p:cNvPicPr>
          <p:nvPr/>
        </p:nvPicPr>
        <p:blipFill>
          <a:blip r:embed="rId4"/>
          <a:stretch>
            <a:fillRect/>
          </a:stretch>
        </p:blipFill>
        <p:spPr>
          <a:xfrm>
            <a:off x="3064517" y="2773838"/>
            <a:ext cx="2424389" cy="2624339"/>
          </a:xfrm>
          <a:prstGeom prst="rect">
            <a:avLst/>
          </a:prstGeom>
        </p:spPr>
      </p:pic>
    </p:spTree>
    <p:extLst>
      <p:ext uri="{BB962C8B-B14F-4D97-AF65-F5344CB8AC3E}">
        <p14:creationId xmlns:p14="http://schemas.microsoft.com/office/powerpoint/2010/main" val="1241731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F2DB4E-2306-3B94-A88C-818955E6D367}"/>
              </a:ext>
            </a:extLst>
          </p:cNvPr>
          <p:cNvSpPr>
            <a:spLocks noGrp="1"/>
          </p:cNvSpPr>
          <p:nvPr>
            <p:ph type="body" sz="quarter" idx="11"/>
          </p:nvPr>
        </p:nvSpPr>
        <p:spPr>
          <a:xfrm>
            <a:off x="1362635" y="348416"/>
            <a:ext cx="7439722" cy="824776"/>
          </a:xfrm>
        </p:spPr>
        <p:txBody>
          <a:bodyPr/>
          <a:lstStyle/>
          <a:p>
            <a:r>
              <a:rPr lang="en-US" dirty="0"/>
              <a:t>Visitors</a:t>
            </a:r>
            <a:endParaRPr lang="en-CA" dirty="0"/>
          </a:p>
        </p:txBody>
      </p:sp>
      <p:sp>
        <p:nvSpPr>
          <p:cNvPr id="3" name="Text Placeholder 2">
            <a:extLst>
              <a:ext uri="{FF2B5EF4-FFF2-40B4-BE49-F238E27FC236}">
                <a16:creationId xmlns:a16="http://schemas.microsoft.com/office/drawing/2014/main" id="{0A0579A5-6588-896D-AB51-4BE9D237E899}"/>
              </a:ext>
            </a:extLst>
          </p:cNvPr>
          <p:cNvSpPr>
            <a:spLocks noGrp="1"/>
          </p:cNvSpPr>
          <p:nvPr>
            <p:ph type="body" sz="quarter" idx="12"/>
          </p:nvPr>
        </p:nvSpPr>
        <p:spPr>
          <a:xfrm>
            <a:off x="304456" y="1550988"/>
            <a:ext cx="4455804" cy="3711294"/>
          </a:xfrm>
        </p:spPr>
        <p:txBody>
          <a:bodyPr/>
          <a:lstStyle/>
          <a:p>
            <a:pPr marL="260747" marR="0" lvl="0" indent="-260747" algn="l" defTabSz="685800" rtl="0" eaLnBrk="1" fontAlgn="auto" latinLnBrk="0" hangingPunct="1">
              <a:lnSpc>
                <a:spcPct val="90000"/>
              </a:lnSpc>
              <a:spcBef>
                <a:spcPts val="450"/>
              </a:spcBef>
              <a:spcAft>
                <a:spcPts val="450"/>
              </a:spcAft>
              <a:buClr>
                <a:srgbClr val="89AF59"/>
              </a:buClr>
              <a:buSzTx/>
              <a:buFont typeface="Wingdings" panose="05000000000000000000" pitchFamily="2" charset="2"/>
              <a:buChar char="§"/>
              <a:tabLst>
                <a:tab pos="260747" algn="l"/>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mn-cs"/>
              </a:rPr>
              <a:t>Do not open any door entrances to people without seeing their Creation Technologies ID badge</a:t>
            </a:r>
          </a:p>
          <a:p>
            <a:pPr marL="514350" marR="0" lvl="1" indent="-253604" algn="l" defTabSz="685800" rtl="0" eaLnBrk="1" fontAlgn="auto" latinLnBrk="0" hangingPunct="1">
              <a:lnSpc>
                <a:spcPct val="90000"/>
              </a:lnSpc>
              <a:spcBef>
                <a:spcPts val="450"/>
              </a:spcBef>
              <a:spcAft>
                <a:spcPts val="450"/>
              </a:spcAft>
              <a:buClr>
                <a:srgbClr val="4F8ABE"/>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If they do not have a Creation Technologies badge, direct them to the front lobby</a:t>
            </a:r>
          </a:p>
          <a:p>
            <a:pPr marL="260747" marR="0" lvl="0" indent="-260747" algn="l" defTabSz="685800" rtl="0" eaLnBrk="1" fontAlgn="auto" latinLnBrk="0" hangingPunct="1">
              <a:lnSpc>
                <a:spcPct val="90000"/>
              </a:lnSpc>
              <a:spcBef>
                <a:spcPts val="450"/>
              </a:spcBef>
              <a:spcAft>
                <a:spcPts val="450"/>
              </a:spcAft>
              <a:buClr>
                <a:srgbClr val="89AF59"/>
              </a:buClr>
              <a:buSzTx/>
              <a:buFont typeface="Wingdings" panose="05000000000000000000" pitchFamily="2" charset="2"/>
              <a:buChar char="§"/>
              <a:tabLst>
                <a:tab pos="260747" algn="l"/>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mn-cs"/>
              </a:rPr>
              <a:t>All personal visitors (family and friends) should stay within the lunchroom and must be accompanied by a Creation Technologies Team Member</a:t>
            </a:r>
          </a:p>
          <a:p>
            <a:pPr marL="260747" marR="0" lvl="0" indent="-260747" algn="l" defTabSz="685800" rtl="0" eaLnBrk="1" fontAlgn="auto" latinLnBrk="0" hangingPunct="1">
              <a:lnSpc>
                <a:spcPct val="90000"/>
              </a:lnSpc>
              <a:spcBef>
                <a:spcPts val="450"/>
              </a:spcBef>
              <a:spcAft>
                <a:spcPts val="450"/>
              </a:spcAft>
              <a:buClr>
                <a:srgbClr val="89AF59"/>
              </a:buClr>
              <a:buSzTx/>
              <a:buFont typeface="Wingdings" panose="05000000000000000000" pitchFamily="2" charset="2"/>
              <a:buChar char="§"/>
              <a:tabLst>
                <a:tab pos="260747" algn="l"/>
              </a:tabLst>
              <a:defRPr/>
            </a:pPr>
            <a:r>
              <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mn-cs"/>
              </a:rPr>
              <a:t>You must receive prior approval from your area Leader to escort personal visitors beyond the lunchroom</a:t>
            </a:r>
          </a:p>
          <a:p>
            <a:pPr marL="514350" marR="0" lvl="1" indent="-253604" algn="l" defTabSz="685800" rtl="0" eaLnBrk="1" fontAlgn="auto" latinLnBrk="0" hangingPunct="1">
              <a:lnSpc>
                <a:spcPct val="90000"/>
              </a:lnSpc>
              <a:spcBef>
                <a:spcPts val="450"/>
              </a:spcBef>
              <a:spcAft>
                <a:spcPts val="450"/>
              </a:spcAft>
              <a:buClr>
                <a:srgbClr val="4F8ABE"/>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All applicable policies and guidelines must be followed</a:t>
            </a:r>
          </a:p>
          <a:p>
            <a:endParaRPr lang="en-CA" dirty="0"/>
          </a:p>
        </p:txBody>
      </p:sp>
      <p:pic>
        <p:nvPicPr>
          <p:cNvPr id="4" name="Picture 3">
            <a:extLst>
              <a:ext uri="{FF2B5EF4-FFF2-40B4-BE49-F238E27FC236}">
                <a16:creationId xmlns:a16="http://schemas.microsoft.com/office/drawing/2014/main" id="{17E54878-8C24-CAE6-6A9B-79F2A51F1526}"/>
              </a:ext>
            </a:extLst>
          </p:cNvPr>
          <p:cNvPicPr>
            <a:picLocks noChangeAspect="1"/>
          </p:cNvPicPr>
          <p:nvPr/>
        </p:nvPicPr>
        <p:blipFill>
          <a:blip r:embed="rId2"/>
          <a:stretch>
            <a:fillRect/>
          </a:stretch>
        </p:blipFill>
        <p:spPr>
          <a:xfrm>
            <a:off x="4953207" y="1550988"/>
            <a:ext cx="3468925" cy="2834886"/>
          </a:xfrm>
          <a:prstGeom prst="rect">
            <a:avLst/>
          </a:prstGeom>
        </p:spPr>
      </p:pic>
    </p:spTree>
    <p:extLst>
      <p:ext uri="{BB962C8B-B14F-4D97-AF65-F5344CB8AC3E}">
        <p14:creationId xmlns:p14="http://schemas.microsoft.com/office/powerpoint/2010/main" val="3651963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C90D5A-16B6-FE73-B5FC-27703B5D1F70}"/>
              </a:ext>
            </a:extLst>
          </p:cNvPr>
          <p:cNvSpPr>
            <a:spLocks noGrp="1"/>
          </p:cNvSpPr>
          <p:nvPr>
            <p:ph type="body" sz="quarter" idx="11"/>
          </p:nvPr>
        </p:nvSpPr>
        <p:spPr>
          <a:xfrm>
            <a:off x="1255059" y="348416"/>
            <a:ext cx="7547298" cy="655631"/>
          </a:xfrm>
        </p:spPr>
        <p:txBody>
          <a:bodyPr/>
          <a:lstStyle/>
          <a:p>
            <a:r>
              <a:rPr lang="en-US" dirty="0"/>
              <a:t>ESD (Electrostatic Discharge) Supplies</a:t>
            </a:r>
            <a:endParaRPr lang="en-CA" dirty="0"/>
          </a:p>
        </p:txBody>
      </p:sp>
      <p:pic>
        <p:nvPicPr>
          <p:cNvPr id="8" name="Picture 7">
            <a:extLst>
              <a:ext uri="{FF2B5EF4-FFF2-40B4-BE49-F238E27FC236}">
                <a16:creationId xmlns:a16="http://schemas.microsoft.com/office/drawing/2014/main" id="{9E9720A3-A6C9-053A-64F7-DB42A726783A}"/>
              </a:ext>
            </a:extLst>
          </p:cNvPr>
          <p:cNvPicPr>
            <a:picLocks noChangeAspect="1"/>
          </p:cNvPicPr>
          <p:nvPr/>
        </p:nvPicPr>
        <p:blipFill>
          <a:blip r:embed="rId2"/>
          <a:stretch>
            <a:fillRect/>
          </a:stretch>
        </p:blipFill>
        <p:spPr>
          <a:xfrm>
            <a:off x="6355975" y="1412762"/>
            <a:ext cx="2712955" cy="1737511"/>
          </a:xfrm>
          <a:prstGeom prst="rect">
            <a:avLst/>
          </a:prstGeom>
        </p:spPr>
      </p:pic>
      <p:pic>
        <p:nvPicPr>
          <p:cNvPr id="9" name="Picture 8">
            <a:extLst>
              <a:ext uri="{FF2B5EF4-FFF2-40B4-BE49-F238E27FC236}">
                <a16:creationId xmlns:a16="http://schemas.microsoft.com/office/drawing/2014/main" id="{D5B02FCD-60AF-DD05-5771-155624F1AF8D}"/>
              </a:ext>
            </a:extLst>
          </p:cNvPr>
          <p:cNvPicPr>
            <a:picLocks noChangeAspect="1"/>
          </p:cNvPicPr>
          <p:nvPr/>
        </p:nvPicPr>
        <p:blipFill>
          <a:blip r:embed="rId3"/>
          <a:stretch>
            <a:fillRect/>
          </a:stretch>
        </p:blipFill>
        <p:spPr>
          <a:xfrm>
            <a:off x="6544503" y="3402023"/>
            <a:ext cx="2097206" cy="1097375"/>
          </a:xfrm>
          <a:prstGeom prst="rect">
            <a:avLst/>
          </a:prstGeom>
        </p:spPr>
      </p:pic>
      <p:pic>
        <p:nvPicPr>
          <p:cNvPr id="10" name="Picture 9">
            <a:extLst>
              <a:ext uri="{FF2B5EF4-FFF2-40B4-BE49-F238E27FC236}">
                <a16:creationId xmlns:a16="http://schemas.microsoft.com/office/drawing/2014/main" id="{B23EADFB-2085-41BD-0866-5B0D14F9A577}"/>
              </a:ext>
            </a:extLst>
          </p:cNvPr>
          <p:cNvPicPr>
            <a:picLocks noChangeAspect="1"/>
          </p:cNvPicPr>
          <p:nvPr/>
        </p:nvPicPr>
        <p:blipFill>
          <a:blip r:embed="rId4"/>
          <a:stretch>
            <a:fillRect/>
          </a:stretch>
        </p:blipFill>
        <p:spPr>
          <a:xfrm rot="20499228">
            <a:off x="6240950" y="4525724"/>
            <a:ext cx="2274005" cy="2274005"/>
          </a:xfrm>
          <a:prstGeom prst="rect">
            <a:avLst/>
          </a:prstGeom>
        </p:spPr>
      </p:pic>
      <p:sp>
        <p:nvSpPr>
          <p:cNvPr id="12" name="TextBox 11">
            <a:extLst>
              <a:ext uri="{FF2B5EF4-FFF2-40B4-BE49-F238E27FC236}">
                <a16:creationId xmlns:a16="http://schemas.microsoft.com/office/drawing/2014/main" id="{EDDA8CA8-C1FA-72A4-9626-BA85B0A52F5C}"/>
              </a:ext>
            </a:extLst>
          </p:cNvPr>
          <p:cNvSpPr txBox="1"/>
          <p:nvPr/>
        </p:nvSpPr>
        <p:spPr>
          <a:xfrm>
            <a:off x="654423" y="1409100"/>
            <a:ext cx="5611905" cy="4247317"/>
          </a:xfrm>
          <a:prstGeom prst="rect">
            <a:avLst/>
          </a:prstGeom>
          <a:noFill/>
        </p:spPr>
        <p:txBody>
          <a:bodyPr wrap="square">
            <a:spAutoFit/>
          </a:bodyPr>
          <a:lstStyle/>
          <a:p>
            <a:pPr marL="285750" indent="-285750">
              <a:buFont typeface="Arial" panose="020B0604020202020204" pitchFamily="34" charset="0"/>
              <a:buChar char="•"/>
            </a:pPr>
            <a:r>
              <a:rPr lang="en-US" dirty="0"/>
              <a:t>Electrostatic Discharge (ESD)</a:t>
            </a:r>
          </a:p>
          <a:p>
            <a:pPr marL="742950" lvl="1" indent="-285750">
              <a:buFont typeface="Arial" panose="020B0604020202020204" pitchFamily="34" charset="0"/>
              <a:buChar char="•"/>
            </a:pPr>
            <a:r>
              <a:rPr lang="en-US" dirty="0"/>
              <a:t>The rapid transfer of a static electric charge from one object to another object</a:t>
            </a:r>
          </a:p>
          <a:p>
            <a:pPr marL="285750" indent="-285750">
              <a:buFont typeface="Arial" panose="020B0604020202020204" pitchFamily="34" charset="0"/>
              <a:buChar char="•"/>
            </a:pPr>
            <a:r>
              <a:rPr lang="en-US" dirty="0"/>
              <a:t>ESD Supplies that will be issued</a:t>
            </a:r>
          </a:p>
          <a:p>
            <a:pPr marL="742950" lvl="1" indent="-285750">
              <a:buFont typeface="Arial" panose="020B0604020202020204" pitchFamily="34" charset="0"/>
              <a:buChar char="•"/>
            </a:pPr>
            <a:r>
              <a:rPr lang="en-US" dirty="0"/>
              <a:t>Heel Straps &amp; Wrist Strap</a:t>
            </a:r>
          </a:p>
          <a:p>
            <a:pPr marL="1200150" lvl="2" indent="-285750">
              <a:buFont typeface="Arial" panose="020B0604020202020204" pitchFamily="34" charset="0"/>
              <a:buChar char="•"/>
            </a:pPr>
            <a:r>
              <a:rPr lang="en-US" dirty="0"/>
              <a:t>Heel straps must be worn at all times while on the production floor</a:t>
            </a:r>
          </a:p>
          <a:p>
            <a:pPr marL="1200150" lvl="2" indent="-285750">
              <a:buFont typeface="Arial" panose="020B0604020202020204" pitchFamily="34" charset="0"/>
              <a:buChar char="•"/>
            </a:pPr>
            <a:r>
              <a:rPr lang="en-US" dirty="0"/>
              <a:t>Do not wear outside</a:t>
            </a:r>
          </a:p>
          <a:p>
            <a:pPr marL="742950" lvl="1" indent="-285750">
              <a:buFont typeface="Arial" panose="020B0604020202020204" pitchFamily="34" charset="0"/>
              <a:buChar char="•"/>
            </a:pPr>
            <a:r>
              <a:rPr lang="en-US" dirty="0"/>
              <a:t>ESD wrist strap must be worn at all times while seated (if provided)</a:t>
            </a:r>
          </a:p>
          <a:p>
            <a:pPr marL="742950" lvl="1" indent="-285750">
              <a:buFont typeface="Arial" panose="020B0604020202020204" pitchFamily="34" charset="0"/>
              <a:buChar char="•"/>
            </a:pPr>
            <a:r>
              <a:rPr lang="en-US" dirty="0"/>
              <a:t>Must be tested at least every 6 hours</a:t>
            </a:r>
          </a:p>
          <a:p>
            <a:pPr marL="285750" indent="-285750">
              <a:buFont typeface="Arial" panose="020B0604020202020204" pitchFamily="34" charset="0"/>
              <a:buChar char="•"/>
            </a:pPr>
            <a:r>
              <a:rPr lang="en-US" dirty="0"/>
              <a:t>Smocks</a:t>
            </a:r>
          </a:p>
          <a:p>
            <a:pPr marL="742950" lvl="1" indent="-285750">
              <a:buFont typeface="Arial" panose="020B0604020202020204" pitchFamily="34" charset="0"/>
              <a:buChar char="•"/>
            </a:pPr>
            <a:r>
              <a:rPr lang="en-US" dirty="0"/>
              <a:t>You must wear your smock at all times on the production floor</a:t>
            </a:r>
          </a:p>
          <a:p>
            <a:pPr marL="742950" lvl="1" indent="-285750">
              <a:buFont typeface="Arial" panose="020B0604020202020204" pitchFamily="34" charset="0"/>
              <a:buChar char="•"/>
            </a:pPr>
            <a:r>
              <a:rPr lang="en-US" dirty="0"/>
              <a:t>Do not wash at home – laundry service provided</a:t>
            </a:r>
          </a:p>
        </p:txBody>
      </p:sp>
    </p:spTree>
    <p:extLst>
      <p:ext uri="{BB962C8B-B14F-4D97-AF65-F5344CB8AC3E}">
        <p14:creationId xmlns:p14="http://schemas.microsoft.com/office/powerpoint/2010/main" val="12231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BB25F-520E-4C2A-83D6-04A64A7414DC}"/>
              </a:ext>
            </a:extLst>
          </p:cNvPr>
          <p:cNvSpPr>
            <a:spLocks noGrp="1"/>
          </p:cNvSpPr>
          <p:nvPr>
            <p:ph type="title"/>
          </p:nvPr>
        </p:nvSpPr>
        <p:spPr/>
        <p:txBody>
          <a:bodyPr/>
          <a:lstStyle/>
          <a:p>
            <a:r>
              <a:rPr lang="en-US" dirty="0"/>
              <a:t>ESD Link</a:t>
            </a:r>
          </a:p>
        </p:txBody>
      </p:sp>
      <p:sp>
        <p:nvSpPr>
          <p:cNvPr id="3" name="Content Placeholder 2">
            <a:extLst>
              <a:ext uri="{FF2B5EF4-FFF2-40B4-BE49-F238E27FC236}">
                <a16:creationId xmlns:a16="http://schemas.microsoft.com/office/drawing/2014/main" id="{6E8F89D9-A813-4AF0-930A-798916754B1C}"/>
              </a:ext>
            </a:extLst>
          </p:cNvPr>
          <p:cNvSpPr>
            <a:spLocks noGrp="1"/>
          </p:cNvSpPr>
          <p:nvPr>
            <p:ph idx="1"/>
          </p:nvPr>
        </p:nvSpPr>
        <p:spPr/>
        <p:txBody>
          <a:bodyPr/>
          <a:lstStyle/>
          <a:p>
            <a:endParaRPr lang="en-US" u="sng" dirty="0">
              <a:hlinkClick r:id="rId2"/>
            </a:endParaRPr>
          </a:p>
          <a:p>
            <a:endParaRPr lang="en-US" u="sng" dirty="0">
              <a:hlinkClick r:id="rId2"/>
            </a:endParaRPr>
          </a:p>
          <a:p>
            <a:endParaRPr lang="en-US" u="sng" dirty="0">
              <a:hlinkClick r:id="rId2"/>
            </a:endParaRPr>
          </a:p>
          <a:p>
            <a:r>
              <a:rPr lang="en-US" u="sng" dirty="0">
                <a:hlinkClick r:id="rId2"/>
              </a:rPr>
              <a:t>https://www.youtube.com/watch?v=bWXNOemu2j4</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FD8C601-E21D-418C-9B49-20D1DAFE97DC}"/>
              </a:ext>
            </a:extLst>
          </p:cNvPr>
          <p:cNvSpPr>
            <a:spLocks noGrp="1"/>
          </p:cNvSpPr>
          <p:nvPr>
            <p:ph type="sldNum" sz="quarter" idx="4"/>
          </p:nvPr>
        </p:nvSpPr>
        <p:spPr/>
        <p:txBody>
          <a:bodyPr/>
          <a:lstStyle/>
          <a:p>
            <a:fld id="{F5413BC5-77F1-4A05-ADD0-F04C48BEED61}" type="slidenum">
              <a:rPr lang="en-CA" smtClean="0">
                <a:solidFill>
                  <a:srgbClr val="595959"/>
                </a:solidFill>
              </a:rPr>
              <a:pPr/>
              <a:t>24</a:t>
            </a:fld>
            <a:endParaRPr lang="en-CA" dirty="0">
              <a:solidFill>
                <a:srgbClr val="595959"/>
              </a:solidFill>
            </a:endParaRPr>
          </a:p>
        </p:txBody>
      </p:sp>
    </p:spTree>
    <p:extLst>
      <p:ext uri="{BB962C8B-B14F-4D97-AF65-F5344CB8AC3E}">
        <p14:creationId xmlns:p14="http://schemas.microsoft.com/office/powerpoint/2010/main" val="222870390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1F89F6-D87A-4068-A14F-1235175B4A04}"/>
              </a:ext>
            </a:extLst>
          </p:cNvPr>
          <p:cNvSpPr>
            <a:spLocks noGrp="1"/>
          </p:cNvSpPr>
          <p:nvPr>
            <p:ph type="body" sz="quarter" idx="11"/>
          </p:nvPr>
        </p:nvSpPr>
        <p:spPr>
          <a:xfrm>
            <a:off x="1317812" y="348416"/>
            <a:ext cx="7484545" cy="646666"/>
          </a:xfrm>
        </p:spPr>
        <p:txBody>
          <a:bodyPr/>
          <a:lstStyle/>
          <a:p>
            <a:r>
              <a:rPr lang="en-US" dirty="0"/>
              <a:t>Badges</a:t>
            </a:r>
            <a:endParaRPr lang="en-CA" dirty="0"/>
          </a:p>
        </p:txBody>
      </p:sp>
      <p:sp>
        <p:nvSpPr>
          <p:cNvPr id="5" name="TextBox 4">
            <a:extLst>
              <a:ext uri="{FF2B5EF4-FFF2-40B4-BE49-F238E27FC236}">
                <a16:creationId xmlns:a16="http://schemas.microsoft.com/office/drawing/2014/main" id="{9D292C7A-3A74-0637-ACB9-2F5260DE9A88}"/>
              </a:ext>
            </a:extLst>
          </p:cNvPr>
          <p:cNvSpPr txBox="1"/>
          <p:nvPr/>
        </p:nvSpPr>
        <p:spPr>
          <a:xfrm>
            <a:off x="80682" y="1255059"/>
            <a:ext cx="5029199" cy="4628960"/>
          </a:xfrm>
          <a:prstGeom prst="rect">
            <a:avLst/>
          </a:prstGeom>
          <a:noFill/>
        </p:spPr>
        <p:txBody>
          <a:bodyPr wrap="square">
            <a:spAutoFit/>
          </a:bodyP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mn-cs"/>
              </a:rPr>
              <a:t>All team members will receive a Creation badge</a:t>
            </a:r>
          </a:p>
          <a:p>
            <a:pPr marL="457200" marR="0" lvl="1"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mn-cs"/>
              </a:rPr>
              <a:t>Badges are used for building access, time clock punching production processing and ITAR compliance identification</a:t>
            </a:r>
          </a:p>
          <a:p>
            <a:pPr marL="457200" marR="0" lvl="1"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mn-cs"/>
              </a:rPr>
              <a:t>It is mandatory you visibly wear your badge at all times on Creation property, whether you work on the production floor or in the office</a:t>
            </a:r>
          </a:p>
          <a:p>
            <a:pPr marL="457200" marR="0" lvl="1"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mn-cs"/>
              </a:rPr>
              <a:t>No modification can be made to badges (holes punches, etc.)</a:t>
            </a:r>
          </a:p>
          <a:p>
            <a:pPr marL="457200" marR="0" lvl="1"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2200" b="1" i="0" u="none" strike="noStrike" kern="1200" cap="none" spc="0" normalizeH="0" baseline="0" noProof="0" dirty="0">
                <a:ln>
                  <a:noFill/>
                </a:ln>
                <a:solidFill>
                  <a:srgbClr val="000000"/>
                </a:solidFill>
                <a:effectLst/>
                <a:uLnTx/>
                <a:uFillTx/>
                <a:latin typeface="Arial" charset="0"/>
                <a:ea typeface="+mn-ea"/>
                <a:cs typeface="+mn-cs"/>
              </a:rPr>
              <a:t>There is a $20 charge for a lost/damaged badge</a:t>
            </a:r>
          </a:p>
        </p:txBody>
      </p:sp>
      <p:pic>
        <p:nvPicPr>
          <p:cNvPr id="6" name="Picture 5">
            <a:extLst>
              <a:ext uri="{FF2B5EF4-FFF2-40B4-BE49-F238E27FC236}">
                <a16:creationId xmlns:a16="http://schemas.microsoft.com/office/drawing/2014/main" id="{DE63B352-639F-D577-A0CD-7E4ED30F8A25}"/>
              </a:ext>
            </a:extLst>
          </p:cNvPr>
          <p:cNvPicPr>
            <a:picLocks noChangeAspect="1"/>
          </p:cNvPicPr>
          <p:nvPr/>
        </p:nvPicPr>
        <p:blipFill>
          <a:blip r:embed="rId2"/>
          <a:stretch>
            <a:fillRect/>
          </a:stretch>
        </p:blipFill>
        <p:spPr>
          <a:xfrm>
            <a:off x="5533112" y="1402110"/>
            <a:ext cx="1932599" cy="3426249"/>
          </a:xfrm>
          <a:prstGeom prst="rect">
            <a:avLst/>
          </a:prstGeom>
        </p:spPr>
      </p:pic>
      <p:pic>
        <p:nvPicPr>
          <p:cNvPr id="7" name="Picture 6">
            <a:extLst>
              <a:ext uri="{FF2B5EF4-FFF2-40B4-BE49-F238E27FC236}">
                <a16:creationId xmlns:a16="http://schemas.microsoft.com/office/drawing/2014/main" id="{96975C58-B7D9-A635-A9EB-D8A2E30ADFC3}"/>
              </a:ext>
            </a:extLst>
          </p:cNvPr>
          <p:cNvPicPr>
            <a:picLocks noChangeAspect="1"/>
          </p:cNvPicPr>
          <p:nvPr/>
        </p:nvPicPr>
        <p:blipFill>
          <a:blip r:embed="rId3"/>
          <a:stretch>
            <a:fillRect/>
          </a:stretch>
        </p:blipFill>
        <p:spPr>
          <a:xfrm>
            <a:off x="6499411" y="3977968"/>
            <a:ext cx="792549" cy="695004"/>
          </a:xfrm>
          <a:prstGeom prst="rect">
            <a:avLst/>
          </a:prstGeom>
        </p:spPr>
      </p:pic>
    </p:spTree>
    <p:extLst>
      <p:ext uri="{BB962C8B-B14F-4D97-AF65-F5344CB8AC3E}">
        <p14:creationId xmlns:p14="http://schemas.microsoft.com/office/powerpoint/2010/main" val="3873711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081F37-5295-CCAC-542D-B711F075AC45}"/>
              </a:ext>
            </a:extLst>
          </p:cNvPr>
          <p:cNvSpPr>
            <a:spLocks noGrp="1"/>
          </p:cNvSpPr>
          <p:nvPr>
            <p:ph type="body" sz="quarter" idx="11"/>
          </p:nvPr>
        </p:nvSpPr>
        <p:spPr>
          <a:xfrm>
            <a:off x="1550894" y="348416"/>
            <a:ext cx="7251463" cy="512196"/>
          </a:xfrm>
        </p:spPr>
        <p:txBody>
          <a:bodyPr/>
          <a:lstStyle/>
          <a:p>
            <a:r>
              <a:rPr lang="en-US" dirty="0"/>
              <a:t>Safety</a:t>
            </a:r>
            <a:endParaRPr lang="en-CA" dirty="0"/>
          </a:p>
        </p:txBody>
      </p:sp>
      <p:pic>
        <p:nvPicPr>
          <p:cNvPr id="5" name="Picture 4">
            <a:extLst>
              <a:ext uri="{FF2B5EF4-FFF2-40B4-BE49-F238E27FC236}">
                <a16:creationId xmlns:a16="http://schemas.microsoft.com/office/drawing/2014/main" id="{93B1BAE1-1A7B-5402-25F7-FABADBAF8A1D}"/>
              </a:ext>
            </a:extLst>
          </p:cNvPr>
          <p:cNvPicPr>
            <a:picLocks noChangeAspect="1"/>
          </p:cNvPicPr>
          <p:nvPr/>
        </p:nvPicPr>
        <p:blipFill>
          <a:blip r:embed="rId2"/>
          <a:stretch>
            <a:fillRect/>
          </a:stretch>
        </p:blipFill>
        <p:spPr>
          <a:xfrm>
            <a:off x="-1" y="1756876"/>
            <a:ext cx="7529073" cy="3218536"/>
          </a:xfrm>
          <a:prstGeom prst="rect">
            <a:avLst/>
          </a:prstGeom>
        </p:spPr>
      </p:pic>
      <p:pic>
        <p:nvPicPr>
          <p:cNvPr id="6" name="Picture 5">
            <a:extLst>
              <a:ext uri="{FF2B5EF4-FFF2-40B4-BE49-F238E27FC236}">
                <a16:creationId xmlns:a16="http://schemas.microsoft.com/office/drawing/2014/main" id="{FB1256A1-B410-CA0C-B772-41DD71A2BFD2}"/>
              </a:ext>
            </a:extLst>
          </p:cNvPr>
          <p:cNvPicPr>
            <a:picLocks noChangeAspect="1"/>
          </p:cNvPicPr>
          <p:nvPr/>
        </p:nvPicPr>
        <p:blipFill>
          <a:blip r:embed="rId3"/>
          <a:stretch>
            <a:fillRect/>
          </a:stretch>
        </p:blipFill>
        <p:spPr>
          <a:xfrm>
            <a:off x="7089743" y="2283238"/>
            <a:ext cx="1956986" cy="1646063"/>
          </a:xfrm>
          <a:prstGeom prst="rect">
            <a:avLst/>
          </a:prstGeom>
        </p:spPr>
      </p:pic>
      <p:pic>
        <p:nvPicPr>
          <p:cNvPr id="7" name="Picture 6">
            <a:extLst>
              <a:ext uri="{FF2B5EF4-FFF2-40B4-BE49-F238E27FC236}">
                <a16:creationId xmlns:a16="http://schemas.microsoft.com/office/drawing/2014/main" id="{C2FAB4C5-1C7F-E988-B04B-0DDC77CC2497}"/>
              </a:ext>
            </a:extLst>
          </p:cNvPr>
          <p:cNvPicPr>
            <a:picLocks noChangeAspect="1"/>
          </p:cNvPicPr>
          <p:nvPr/>
        </p:nvPicPr>
        <p:blipFill>
          <a:blip r:embed="rId4"/>
          <a:stretch>
            <a:fillRect/>
          </a:stretch>
        </p:blipFill>
        <p:spPr>
          <a:xfrm>
            <a:off x="5904394" y="4190021"/>
            <a:ext cx="2767824" cy="1920406"/>
          </a:xfrm>
          <a:prstGeom prst="rect">
            <a:avLst/>
          </a:prstGeom>
        </p:spPr>
      </p:pic>
    </p:spTree>
    <p:extLst>
      <p:ext uri="{BB962C8B-B14F-4D97-AF65-F5344CB8AC3E}">
        <p14:creationId xmlns:p14="http://schemas.microsoft.com/office/powerpoint/2010/main" val="571603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5ABD6A-7756-5465-EEC1-BE85325CB232}"/>
              </a:ext>
            </a:extLst>
          </p:cNvPr>
          <p:cNvSpPr>
            <a:spLocks noGrp="1"/>
          </p:cNvSpPr>
          <p:nvPr>
            <p:ph type="body" sz="quarter" idx="11"/>
          </p:nvPr>
        </p:nvSpPr>
        <p:spPr>
          <a:xfrm>
            <a:off x="1308847" y="348416"/>
            <a:ext cx="7493510" cy="709419"/>
          </a:xfrm>
        </p:spPr>
        <p:txBody>
          <a:bodyPr/>
          <a:lstStyle/>
          <a:p>
            <a:r>
              <a:rPr lang="en-US" dirty="0"/>
              <a:t>Safety (continued)</a:t>
            </a:r>
            <a:endParaRPr lang="en-CA" dirty="0"/>
          </a:p>
        </p:txBody>
      </p:sp>
      <p:sp>
        <p:nvSpPr>
          <p:cNvPr id="7" name="TextBox 6">
            <a:extLst>
              <a:ext uri="{FF2B5EF4-FFF2-40B4-BE49-F238E27FC236}">
                <a16:creationId xmlns:a16="http://schemas.microsoft.com/office/drawing/2014/main" id="{465117BB-6EB5-02A5-CEB2-90A0417C0948}"/>
              </a:ext>
            </a:extLst>
          </p:cNvPr>
          <p:cNvSpPr txBox="1"/>
          <p:nvPr/>
        </p:nvSpPr>
        <p:spPr>
          <a:xfrm>
            <a:off x="448235" y="1424307"/>
            <a:ext cx="7297271" cy="4462760"/>
          </a:xfrm>
          <a:prstGeom prst="rect">
            <a:avLst/>
          </a:prstGeom>
          <a:noFill/>
        </p:spPr>
        <p:txBody>
          <a:bodyPr wrap="square">
            <a:spAutoFit/>
          </a:bodyP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mn-cs"/>
              </a:rPr>
              <a:t>SDS – Safety Data Sheet</a:t>
            </a:r>
          </a:p>
          <a:p>
            <a:pPr fontAlgn="base">
              <a:lnSpc>
                <a:spcPct val="90000"/>
              </a:lnSpc>
              <a:spcBef>
                <a:spcPct val="20000"/>
              </a:spcBef>
              <a:spcAft>
                <a:spcPct val="0"/>
              </a:spcAft>
              <a:buClr>
                <a:srgbClr val="000000"/>
              </a:buClr>
              <a:buSzPct val="80000"/>
              <a:buFont typeface="Wingdings" pitchFamily="2" charset="2"/>
              <a:buChar char="§"/>
              <a:defRPr/>
            </a:pPr>
            <a:r>
              <a:rPr kumimoji="0" lang="en-US" b="0" i="0" u="none" strike="noStrike" kern="1200" cap="none" spc="0" normalizeH="0" baseline="0" noProof="0" dirty="0">
                <a:ln>
                  <a:noFill/>
                </a:ln>
                <a:solidFill>
                  <a:srgbClr val="000000"/>
                </a:solidFill>
                <a:effectLst/>
                <a:uLnTx/>
                <a:uFillTx/>
                <a:latin typeface="Arial" charset="0"/>
                <a:ea typeface="+mn-ea"/>
                <a:cs typeface="+mn-cs"/>
              </a:rPr>
              <a:t>Paper copies located in the First Aide Room</a:t>
            </a:r>
          </a:p>
          <a:p>
            <a:pPr marL="457200" marR="0" lvl="1"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If you have any questions or concerns, please contact your leader</a:t>
            </a:r>
          </a:p>
          <a:p>
            <a:pPr marL="457200" marR="0" lvl="1"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mn-cs"/>
              </a:rPr>
              <a:t>Reporting Accidents and Incidents</a:t>
            </a:r>
          </a:p>
          <a:p>
            <a:pPr marL="457200" marR="0" lvl="1"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In the event of an accident or injury, notify your leader immediately.  Your leader will initiate the appropriate paperwork and aide with next steps</a:t>
            </a:r>
          </a:p>
          <a:p>
            <a:pPr marL="457200" marR="0" lvl="1"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mn-cs"/>
              </a:rPr>
              <a:t>First Aid Team on staff</a:t>
            </a: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mn-cs"/>
              </a:rPr>
              <a:t>Bloodborne Pathogens</a:t>
            </a:r>
          </a:p>
          <a:p>
            <a:pPr marL="457200" marR="0" lvl="1"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In the event of a blood spill, notify your Leader immediately</a:t>
            </a:r>
          </a:p>
        </p:txBody>
      </p:sp>
      <p:pic>
        <p:nvPicPr>
          <p:cNvPr id="9" name="Picture 8">
            <a:extLst>
              <a:ext uri="{FF2B5EF4-FFF2-40B4-BE49-F238E27FC236}">
                <a16:creationId xmlns:a16="http://schemas.microsoft.com/office/drawing/2014/main" id="{5A70BF8D-850E-55D2-B1C0-5968CA8F83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9836" y="1413548"/>
            <a:ext cx="1635929" cy="1737360"/>
          </a:xfrm>
          <a:prstGeom prst="rect">
            <a:avLst/>
          </a:prstGeom>
        </p:spPr>
      </p:pic>
      <p:pic>
        <p:nvPicPr>
          <p:cNvPr id="11" name="Picture 10">
            <a:extLst>
              <a:ext uri="{FF2B5EF4-FFF2-40B4-BE49-F238E27FC236}">
                <a16:creationId xmlns:a16="http://schemas.microsoft.com/office/drawing/2014/main" id="{2F595577-9B6E-B9E1-1FBF-800766FFC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376" y="3786693"/>
            <a:ext cx="1792965" cy="1737360"/>
          </a:xfrm>
          <a:prstGeom prst="rect">
            <a:avLst/>
          </a:prstGeom>
        </p:spPr>
      </p:pic>
      <p:pic>
        <p:nvPicPr>
          <p:cNvPr id="13" name="Picture 12">
            <a:extLst>
              <a:ext uri="{FF2B5EF4-FFF2-40B4-BE49-F238E27FC236}">
                <a16:creationId xmlns:a16="http://schemas.microsoft.com/office/drawing/2014/main" id="{E95FE145-8691-FAEB-5095-12FF6499F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7788" y="5756915"/>
            <a:ext cx="1039414" cy="958349"/>
          </a:xfrm>
          <a:prstGeom prst="rect">
            <a:avLst/>
          </a:prstGeom>
        </p:spPr>
      </p:pic>
    </p:spTree>
    <p:extLst>
      <p:ext uri="{BB962C8B-B14F-4D97-AF65-F5344CB8AC3E}">
        <p14:creationId xmlns:p14="http://schemas.microsoft.com/office/powerpoint/2010/main" val="2317745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FEB274-6FCA-F7AA-C99C-FD7AF2EBAD10}"/>
              </a:ext>
            </a:extLst>
          </p:cNvPr>
          <p:cNvSpPr>
            <a:spLocks noGrp="1"/>
          </p:cNvSpPr>
          <p:nvPr>
            <p:ph type="body" sz="quarter" idx="11"/>
          </p:nvPr>
        </p:nvSpPr>
        <p:spPr>
          <a:xfrm>
            <a:off x="1317812" y="348416"/>
            <a:ext cx="7484545" cy="718384"/>
          </a:xfrm>
        </p:spPr>
        <p:txBody>
          <a:bodyPr/>
          <a:lstStyle/>
          <a:p>
            <a:r>
              <a:rPr lang="en-US" dirty="0"/>
              <a:t>Safety (continued)</a:t>
            </a:r>
            <a:endParaRPr lang="en-CA" dirty="0"/>
          </a:p>
        </p:txBody>
      </p:sp>
      <p:sp>
        <p:nvSpPr>
          <p:cNvPr id="5" name="TextBox 4">
            <a:extLst>
              <a:ext uri="{FF2B5EF4-FFF2-40B4-BE49-F238E27FC236}">
                <a16:creationId xmlns:a16="http://schemas.microsoft.com/office/drawing/2014/main" id="{7D975F4E-1C21-A1BA-5E08-6DE7BD3CF0AE}"/>
              </a:ext>
            </a:extLst>
          </p:cNvPr>
          <p:cNvSpPr txBox="1"/>
          <p:nvPr/>
        </p:nvSpPr>
        <p:spPr>
          <a:xfrm>
            <a:off x="367552" y="1594564"/>
            <a:ext cx="6445623" cy="808426"/>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Lanyards</a:t>
            </a:r>
          </a:p>
          <a:p>
            <a:pPr marL="685800" marR="0" lvl="1"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All lanyards must have breakaway for safety</a:t>
            </a:r>
          </a:p>
        </p:txBody>
      </p:sp>
      <p:pic>
        <p:nvPicPr>
          <p:cNvPr id="7" name="Picture 6">
            <a:extLst>
              <a:ext uri="{FF2B5EF4-FFF2-40B4-BE49-F238E27FC236}">
                <a16:creationId xmlns:a16="http://schemas.microsoft.com/office/drawing/2014/main" id="{DA3BA949-162D-EC83-CBC6-AE1E3CED1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124200"/>
            <a:ext cx="3857350" cy="2560320"/>
          </a:xfrm>
          <a:prstGeom prst="rect">
            <a:avLst/>
          </a:prstGeom>
        </p:spPr>
      </p:pic>
      <p:pic>
        <p:nvPicPr>
          <p:cNvPr id="9" name="Picture 2" descr="http://www.lanyardsupply.com/ly503/im/lanyards-buckles-ly-cc503hd-big-4.jpg">
            <a:hlinkClick r:id="rId3"/>
            <a:extLst>
              <a:ext uri="{FF2B5EF4-FFF2-40B4-BE49-F238E27FC236}">
                <a16:creationId xmlns:a16="http://schemas.microsoft.com/office/drawing/2014/main" id="{8CC6D25D-2354-D609-3E7D-22B46C146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29" y="3307976"/>
            <a:ext cx="2800371" cy="2148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795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5589A0-319C-9EB8-BE09-D9CA1D420A80}"/>
              </a:ext>
            </a:extLst>
          </p:cNvPr>
          <p:cNvSpPr>
            <a:spLocks noGrp="1"/>
          </p:cNvSpPr>
          <p:nvPr>
            <p:ph type="body" sz="quarter" idx="11"/>
          </p:nvPr>
        </p:nvSpPr>
        <p:spPr>
          <a:xfrm>
            <a:off x="1246094" y="348416"/>
            <a:ext cx="7556263" cy="691490"/>
          </a:xfrm>
        </p:spPr>
        <p:txBody>
          <a:bodyPr/>
          <a:lstStyle/>
          <a:p>
            <a:r>
              <a:rPr lang="en-US" dirty="0"/>
              <a:t>Parking Lot Safety	</a:t>
            </a:r>
            <a:endParaRPr lang="en-CA" dirty="0"/>
          </a:p>
        </p:txBody>
      </p:sp>
      <p:sp>
        <p:nvSpPr>
          <p:cNvPr id="5" name="TextBox 4">
            <a:extLst>
              <a:ext uri="{FF2B5EF4-FFF2-40B4-BE49-F238E27FC236}">
                <a16:creationId xmlns:a16="http://schemas.microsoft.com/office/drawing/2014/main" id="{7FCAEB84-7483-3556-61E9-1376DA38CE74}"/>
              </a:ext>
            </a:extLst>
          </p:cNvPr>
          <p:cNvSpPr txBox="1"/>
          <p:nvPr/>
        </p:nvSpPr>
        <p:spPr>
          <a:xfrm>
            <a:off x="358588" y="1335531"/>
            <a:ext cx="7556262" cy="3003899"/>
          </a:xfrm>
          <a:prstGeom prst="rect">
            <a:avLst/>
          </a:prstGeom>
          <a:noFill/>
        </p:spPr>
        <p:txBody>
          <a:bodyPr wrap="square">
            <a:spAutoFit/>
          </a:bodyP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mn-cs"/>
              </a:rPr>
              <a:t>The speed limit in the parking lot is 10 mph</a:t>
            </a: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mn-cs"/>
              </a:rPr>
              <a:t>Please be courteous of each other, let pedestrians go first</a:t>
            </a: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None/>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mn-cs"/>
              </a:rPr>
              <a:t>Make sure to park neatly between the lines</a:t>
            </a: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07696BC7-FD49-7F5F-D3D7-4F97E114C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2202180"/>
            <a:ext cx="935736" cy="838200"/>
          </a:xfrm>
          <a:prstGeom prst="rect">
            <a:avLst/>
          </a:prstGeom>
        </p:spPr>
      </p:pic>
      <p:pic>
        <p:nvPicPr>
          <p:cNvPr id="9" name="Picture 74">
            <a:extLst>
              <a:ext uri="{FF2B5EF4-FFF2-40B4-BE49-F238E27FC236}">
                <a16:creationId xmlns:a16="http://schemas.microsoft.com/office/drawing/2014/main" id="{9C6392B9-91F0-4988-BB57-BA262A7D9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238" y="3339664"/>
            <a:ext cx="246697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A6862466-0714-559C-6717-E3994E2287C6}"/>
              </a:ext>
            </a:extLst>
          </p:cNvPr>
          <p:cNvPicPr>
            <a:picLocks noChangeAspect="1"/>
          </p:cNvPicPr>
          <p:nvPr/>
        </p:nvPicPr>
        <p:blipFill>
          <a:blip r:embed="rId4"/>
          <a:stretch>
            <a:fillRect/>
          </a:stretch>
        </p:blipFill>
        <p:spPr>
          <a:xfrm>
            <a:off x="2560589" y="3960290"/>
            <a:ext cx="2549294" cy="2549294"/>
          </a:xfrm>
          <a:prstGeom prst="rect">
            <a:avLst/>
          </a:prstGeom>
        </p:spPr>
      </p:pic>
    </p:spTree>
    <p:extLst>
      <p:ext uri="{BB962C8B-B14F-4D97-AF65-F5344CB8AC3E}">
        <p14:creationId xmlns:p14="http://schemas.microsoft.com/office/powerpoint/2010/main" val="2379739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26419" y="130757"/>
            <a:ext cx="7162800" cy="990600"/>
          </a:xfrm>
        </p:spPr>
        <p:txBody>
          <a:bodyPr/>
          <a:lstStyle/>
          <a:p>
            <a:pPr algn="r"/>
            <a:r>
              <a:rPr lang="en-CA" altLang="en-US" sz="3600" b="1" i="1" dirty="0"/>
              <a:t>Milwaukee Leadership Team</a:t>
            </a:r>
          </a:p>
        </p:txBody>
      </p:sp>
      <p:sp>
        <p:nvSpPr>
          <p:cNvPr id="32772" name="Rectangle 14"/>
          <p:cNvSpPr>
            <a:spLocks noChangeArrowheads="1"/>
          </p:cNvSpPr>
          <p:nvPr/>
        </p:nvSpPr>
        <p:spPr bwMode="auto">
          <a:xfrm>
            <a:off x="1177648" y="1587862"/>
            <a:ext cx="1914890" cy="55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80000"/>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r>
              <a:rPr lang="en-CA" altLang="en-US" sz="1600" b="1" dirty="0"/>
              <a:t>Jeremy Northrup</a:t>
            </a:r>
          </a:p>
          <a:p>
            <a:pPr eaLnBrk="1" hangingPunct="1">
              <a:lnSpc>
                <a:spcPct val="90000"/>
              </a:lnSpc>
              <a:buFont typeface="Wingdings" panose="05000000000000000000" pitchFamily="2" charset="2"/>
              <a:buNone/>
            </a:pPr>
            <a:r>
              <a:rPr lang="en-CA" altLang="en-US" sz="1400" i="1" dirty="0"/>
              <a:t>Vice President/GM</a:t>
            </a:r>
          </a:p>
        </p:txBody>
      </p:sp>
      <p:sp>
        <p:nvSpPr>
          <p:cNvPr id="32780" name="Rectangle 24"/>
          <p:cNvSpPr>
            <a:spLocks noChangeArrowheads="1"/>
          </p:cNvSpPr>
          <p:nvPr/>
        </p:nvSpPr>
        <p:spPr bwMode="auto">
          <a:xfrm>
            <a:off x="1474237" y="4519628"/>
            <a:ext cx="2551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80000"/>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r>
              <a:rPr lang="en-CA" altLang="en-US" sz="2000" dirty="0"/>
              <a:t> </a:t>
            </a:r>
            <a:endParaRPr lang="en-CA" altLang="en-US" sz="1400" i="1" dirty="0"/>
          </a:p>
        </p:txBody>
      </p:sp>
      <p:sp>
        <p:nvSpPr>
          <p:cNvPr id="32782" name="Rectangle 25"/>
          <p:cNvSpPr>
            <a:spLocks noChangeArrowheads="1"/>
          </p:cNvSpPr>
          <p:nvPr/>
        </p:nvSpPr>
        <p:spPr bwMode="auto">
          <a:xfrm>
            <a:off x="1573874" y="4359403"/>
            <a:ext cx="2551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80000"/>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r>
              <a:rPr lang="en-CA" altLang="en-US" sz="2000" dirty="0"/>
              <a:t> </a:t>
            </a:r>
            <a:endParaRPr lang="en-CA" altLang="en-US" sz="1400" i="1" dirty="0"/>
          </a:p>
        </p:txBody>
      </p:sp>
      <p:sp>
        <p:nvSpPr>
          <p:cNvPr id="32788" name="Rectangle 1"/>
          <p:cNvSpPr>
            <a:spLocks noChangeArrowheads="1"/>
          </p:cNvSpPr>
          <p:nvPr/>
        </p:nvSpPr>
        <p:spPr bwMode="auto">
          <a:xfrm>
            <a:off x="4308003" y="1517602"/>
            <a:ext cx="1572252" cy="96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80000"/>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r>
              <a:rPr lang="en-CA" altLang="en-US" sz="1600" b="1" dirty="0"/>
              <a:t>Lars Thompson</a:t>
            </a:r>
          </a:p>
          <a:p>
            <a:pPr eaLnBrk="1" hangingPunct="1">
              <a:lnSpc>
                <a:spcPct val="90000"/>
              </a:lnSpc>
              <a:buFont typeface="Wingdings" panose="05000000000000000000" pitchFamily="2" charset="2"/>
              <a:buNone/>
            </a:pPr>
            <a:r>
              <a:rPr lang="en-CA" altLang="en-US" sz="1400" i="1" dirty="0"/>
              <a:t>Operations Leader</a:t>
            </a:r>
          </a:p>
        </p:txBody>
      </p:sp>
      <p:sp>
        <p:nvSpPr>
          <p:cNvPr id="9" name="TextBox 8">
            <a:extLst>
              <a:ext uri="{FF2B5EF4-FFF2-40B4-BE49-F238E27FC236}">
                <a16:creationId xmlns:a16="http://schemas.microsoft.com/office/drawing/2014/main" id="{00DEE3A8-0CEA-4F2F-8231-35CFED69F55A}"/>
              </a:ext>
            </a:extLst>
          </p:cNvPr>
          <p:cNvSpPr txBox="1"/>
          <p:nvPr/>
        </p:nvSpPr>
        <p:spPr>
          <a:xfrm>
            <a:off x="1246065" y="3225945"/>
            <a:ext cx="986147" cy="1015663"/>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John Whaley</a:t>
            </a:r>
          </a:p>
          <a:p>
            <a:r>
              <a:rPr lang="en-US" sz="1400" i="1" dirty="0">
                <a:latin typeface="Arial" panose="020B0604020202020204" pitchFamily="34" charset="0"/>
                <a:cs typeface="Arial" panose="020B0604020202020204" pitchFamily="34" charset="0"/>
              </a:rPr>
              <a:t>Quality Leader</a:t>
            </a:r>
          </a:p>
        </p:txBody>
      </p:sp>
      <p:sp>
        <p:nvSpPr>
          <p:cNvPr id="14" name="TextBox 13">
            <a:extLst>
              <a:ext uri="{FF2B5EF4-FFF2-40B4-BE49-F238E27FC236}">
                <a16:creationId xmlns:a16="http://schemas.microsoft.com/office/drawing/2014/main" id="{E6342CC7-0589-4806-873F-7245DB11DF47}"/>
              </a:ext>
            </a:extLst>
          </p:cNvPr>
          <p:cNvSpPr txBox="1"/>
          <p:nvPr/>
        </p:nvSpPr>
        <p:spPr>
          <a:xfrm>
            <a:off x="7489498" y="1401869"/>
            <a:ext cx="1276370" cy="1015663"/>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Dorian Guci</a:t>
            </a:r>
          </a:p>
          <a:p>
            <a:r>
              <a:rPr lang="en-US" sz="1400" i="1" dirty="0">
                <a:latin typeface="Arial" panose="020B0604020202020204" pitchFamily="34" charset="0"/>
                <a:cs typeface="Arial" panose="020B0604020202020204" pitchFamily="34" charset="0"/>
              </a:rPr>
              <a:t>Engineering Leader</a:t>
            </a:r>
          </a:p>
        </p:txBody>
      </p:sp>
      <p:pic>
        <p:nvPicPr>
          <p:cNvPr id="11" name="Picture 10">
            <a:extLst>
              <a:ext uri="{FF2B5EF4-FFF2-40B4-BE49-F238E27FC236}">
                <a16:creationId xmlns:a16="http://schemas.microsoft.com/office/drawing/2014/main" id="{1A400F86-D0EF-4FF8-8182-048261F8A09B}"/>
              </a:ext>
            </a:extLst>
          </p:cNvPr>
          <p:cNvPicPr>
            <a:picLocks noChangeAspect="1"/>
          </p:cNvPicPr>
          <p:nvPr/>
        </p:nvPicPr>
        <p:blipFill>
          <a:blip r:embed="rId3"/>
          <a:stretch>
            <a:fillRect/>
          </a:stretch>
        </p:blipFill>
        <p:spPr>
          <a:xfrm>
            <a:off x="92945" y="1508004"/>
            <a:ext cx="1120252" cy="1120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AutoShape 2" descr="Ryan Miller employee photo">
            <a:extLst>
              <a:ext uri="{FF2B5EF4-FFF2-40B4-BE49-F238E27FC236}">
                <a16:creationId xmlns:a16="http://schemas.microsoft.com/office/drawing/2014/main" id="{86A30D31-1B3A-D0A2-5D67-F226E4C400E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AutoShape 4" descr="Ryan Miller employee photo">
            <a:extLst>
              <a:ext uri="{FF2B5EF4-FFF2-40B4-BE49-F238E27FC236}">
                <a16:creationId xmlns:a16="http://schemas.microsoft.com/office/drawing/2014/main" id="{E0F6CA52-B1A9-D795-9E00-AD4900C47F9F}"/>
              </a:ext>
            </a:extLst>
          </p:cNvPr>
          <p:cNvSpPr>
            <a:spLocks noChangeAspect="1" noChangeArrowheads="1"/>
          </p:cNvSpPr>
          <p:nvPr/>
        </p:nvSpPr>
        <p:spPr bwMode="auto">
          <a:xfrm>
            <a:off x="5057291" y="1161210"/>
            <a:ext cx="950235" cy="9502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7" name="Picture 16">
            <a:extLst>
              <a:ext uri="{FF2B5EF4-FFF2-40B4-BE49-F238E27FC236}">
                <a16:creationId xmlns:a16="http://schemas.microsoft.com/office/drawing/2014/main" id="{DCA8C091-DD5A-94AB-E404-1B4CD54A4EF2}"/>
              </a:ext>
            </a:extLst>
          </p:cNvPr>
          <p:cNvPicPr>
            <a:picLocks noChangeAspect="1"/>
          </p:cNvPicPr>
          <p:nvPr/>
        </p:nvPicPr>
        <p:blipFill>
          <a:blip r:embed="rId4"/>
          <a:stretch>
            <a:fillRect/>
          </a:stretch>
        </p:blipFill>
        <p:spPr>
          <a:xfrm>
            <a:off x="77319" y="1475290"/>
            <a:ext cx="1181510" cy="1232593"/>
          </a:xfrm>
          <a:prstGeom prst="rect">
            <a:avLst/>
          </a:prstGeom>
        </p:spPr>
      </p:pic>
      <p:pic>
        <p:nvPicPr>
          <p:cNvPr id="19" name="Picture 18">
            <a:extLst>
              <a:ext uri="{FF2B5EF4-FFF2-40B4-BE49-F238E27FC236}">
                <a16:creationId xmlns:a16="http://schemas.microsoft.com/office/drawing/2014/main" id="{E9F72B87-DF30-AD87-A477-57EE924EF655}"/>
              </a:ext>
            </a:extLst>
          </p:cNvPr>
          <p:cNvPicPr>
            <a:picLocks noChangeAspect="1"/>
          </p:cNvPicPr>
          <p:nvPr/>
        </p:nvPicPr>
        <p:blipFill>
          <a:blip r:embed="rId5"/>
          <a:stretch>
            <a:fillRect/>
          </a:stretch>
        </p:blipFill>
        <p:spPr>
          <a:xfrm>
            <a:off x="6132646" y="3164614"/>
            <a:ext cx="1312182" cy="1242331"/>
          </a:xfrm>
          <a:prstGeom prst="rect">
            <a:avLst/>
          </a:prstGeom>
        </p:spPr>
      </p:pic>
      <p:sp>
        <p:nvSpPr>
          <p:cNvPr id="23" name="TextBox 22">
            <a:extLst>
              <a:ext uri="{FF2B5EF4-FFF2-40B4-BE49-F238E27FC236}">
                <a16:creationId xmlns:a16="http://schemas.microsoft.com/office/drawing/2014/main" id="{30E3D9CD-35EC-7AF2-235D-8706E956D09A}"/>
              </a:ext>
            </a:extLst>
          </p:cNvPr>
          <p:cNvSpPr txBox="1"/>
          <p:nvPr/>
        </p:nvSpPr>
        <p:spPr>
          <a:xfrm>
            <a:off x="7489498" y="3287500"/>
            <a:ext cx="1590145" cy="1231106"/>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Matthew Lavine</a:t>
            </a:r>
          </a:p>
          <a:p>
            <a:r>
              <a:rPr lang="en-US" sz="1400" i="1" dirty="0">
                <a:latin typeface="Arial" panose="020B0604020202020204" pitchFamily="34" charset="0"/>
                <a:cs typeface="Arial" panose="020B0604020202020204" pitchFamily="34" charset="0"/>
              </a:rPr>
              <a:t>Director of Program Management</a:t>
            </a:r>
            <a:endParaRPr lang="en-CA" sz="1400" i="1"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1E6725A2-163C-91C5-0CE9-8BB9962A16A6}"/>
              </a:ext>
            </a:extLst>
          </p:cNvPr>
          <p:cNvPicPr>
            <a:picLocks noChangeAspect="1"/>
          </p:cNvPicPr>
          <p:nvPr/>
        </p:nvPicPr>
        <p:blipFill>
          <a:blip r:embed="rId6"/>
          <a:stretch>
            <a:fillRect/>
          </a:stretch>
        </p:blipFill>
        <p:spPr>
          <a:xfrm>
            <a:off x="3269887" y="2988730"/>
            <a:ext cx="1201201" cy="1279170"/>
          </a:xfrm>
          <a:prstGeom prst="rect">
            <a:avLst/>
          </a:prstGeom>
        </p:spPr>
      </p:pic>
      <p:sp>
        <p:nvSpPr>
          <p:cNvPr id="26" name="TextBox 25">
            <a:extLst>
              <a:ext uri="{FF2B5EF4-FFF2-40B4-BE49-F238E27FC236}">
                <a16:creationId xmlns:a16="http://schemas.microsoft.com/office/drawing/2014/main" id="{E92539F6-8234-4D72-7C32-C61D15DA77AB}"/>
              </a:ext>
            </a:extLst>
          </p:cNvPr>
          <p:cNvSpPr txBox="1"/>
          <p:nvPr/>
        </p:nvSpPr>
        <p:spPr>
          <a:xfrm>
            <a:off x="4468560" y="2923412"/>
            <a:ext cx="1363346" cy="1446550"/>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Tyler Jansma</a:t>
            </a:r>
          </a:p>
          <a:p>
            <a:r>
              <a:rPr lang="en-CA" sz="1400" i="1" dirty="0">
                <a:latin typeface="Arial" panose="020B0604020202020204" pitchFamily="34" charset="0"/>
                <a:cs typeface="Arial" panose="020B0604020202020204" pitchFamily="34" charset="0"/>
              </a:rPr>
              <a:t>Financial Planning &amp; Analysis Manager</a:t>
            </a:r>
          </a:p>
        </p:txBody>
      </p:sp>
      <p:pic>
        <p:nvPicPr>
          <p:cNvPr id="7" name="Picture 6">
            <a:extLst>
              <a:ext uri="{FF2B5EF4-FFF2-40B4-BE49-F238E27FC236}">
                <a16:creationId xmlns:a16="http://schemas.microsoft.com/office/drawing/2014/main" id="{5B7A7996-B3F0-D21E-B833-57472DEFB5B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13127" y="1351885"/>
            <a:ext cx="1276371" cy="1276371"/>
          </a:xfrm>
          <a:prstGeom prst="rect">
            <a:avLst/>
          </a:prstGeom>
        </p:spPr>
      </p:pic>
      <p:pic>
        <p:nvPicPr>
          <p:cNvPr id="16" name="Picture 15">
            <a:extLst>
              <a:ext uri="{FF2B5EF4-FFF2-40B4-BE49-F238E27FC236}">
                <a16:creationId xmlns:a16="http://schemas.microsoft.com/office/drawing/2014/main" id="{17B73531-B3A4-ABFF-42D1-A8BE991E6E2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346" y="3031793"/>
            <a:ext cx="1250079" cy="1250079"/>
          </a:xfrm>
          <a:prstGeom prst="rect">
            <a:avLst/>
          </a:prstGeom>
        </p:spPr>
      </p:pic>
      <p:pic>
        <p:nvPicPr>
          <p:cNvPr id="25" name="Picture 24" descr="A person wearing a white shirt&#10;&#10;Description automatically generated with medium confidence">
            <a:extLst>
              <a:ext uri="{FF2B5EF4-FFF2-40B4-BE49-F238E27FC236}">
                <a16:creationId xmlns:a16="http://schemas.microsoft.com/office/drawing/2014/main" id="{98CD9FC8-6B49-B8B2-3E97-0A2C08B441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6707" y="1405755"/>
            <a:ext cx="1013172" cy="1350896"/>
          </a:xfrm>
          <a:prstGeom prst="rect">
            <a:avLst/>
          </a:prstGeom>
        </p:spPr>
      </p:pic>
      <p:pic>
        <p:nvPicPr>
          <p:cNvPr id="2" name="Picture 1">
            <a:extLst>
              <a:ext uri="{FF2B5EF4-FFF2-40B4-BE49-F238E27FC236}">
                <a16:creationId xmlns:a16="http://schemas.microsoft.com/office/drawing/2014/main" id="{D1B41E1E-B1CA-77C3-1565-7B7D8DF70C2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0037" y="4587294"/>
            <a:ext cx="1438771" cy="1795050"/>
          </a:xfrm>
          <a:prstGeom prst="rect">
            <a:avLst/>
          </a:prstGeom>
        </p:spPr>
      </p:pic>
      <p:sp>
        <p:nvSpPr>
          <p:cNvPr id="4" name="TextBox 3">
            <a:extLst>
              <a:ext uri="{FF2B5EF4-FFF2-40B4-BE49-F238E27FC236}">
                <a16:creationId xmlns:a16="http://schemas.microsoft.com/office/drawing/2014/main" id="{18FFF2B2-253B-F6BE-FF0B-1ACB3619CED8}"/>
              </a:ext>
            </a:extLst>
          </p:cNvPr>
          <p:cNvSpPr txBox="1"/>
          <p:nvPr/>
        </p:nvSpPr>
        <p:spPr>
          <a:xfrm rot="10800000" flipV="1">
            <a:off x="1448834" y="5111190"/>
            <a:ext cx="1258118" cy="954107"/>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Thomas Rosenkranz</a:t>
            </a:r>
          </a:p>
          <a:p>
            <a:r>
              <a:rPr lang="en-CA" sz="1400" i="1" dirty="0">
                <a:latin typeface="Arial" panose="020B0604020202020204" pitchFamily="34" charset="0"/>
                <a:cs typeface="Arial" panose="020B0604020202020204" pitchFamily="34" charset="0"/>
              </a:rPr>
              <a:t>Supply Chain Leader</a:t>
            </a:r>
          </a:p>
        </p:txBody>
      </p:sp>
    </p:spTree>
    <p:extLst>
      <p:ext uri="{BB962C8B-B14F-4D97-AF65-F5344CB8AC3E}">
        <p14:creationId xmlns:p14="http://schemas.microsoft.com/office/powerpoint/2010/main" val="1691576140"/>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895600" y="228600"/>
            <a:ext cx="6248400" cy="990600"/>
          </a:xfrm>
        </p:spPr>
        <p:txBody>
          <a:bodyPr/>
          <a:lstStyle/>
          <a:p>
            <a:pPr algn="r"/>
            <a:r>
              <a:rPr lang="en-US" altLang="en-US" sz="3600" b="1" i="1"/>
              <a:t>Creation Terms</a:t>
            </a:r>
          </a:p>
        </p:txBody>
      </p:sp>
      <p:sp>
        <p:nvSpPr>
          <p:cNvPr id="47107" name="Text Placeholder 2"/>
          <p:cNvSpPr>
            <a:spLocks noGrp="1"/>
          </p:cNvSpPr>
          <p:nvPr>
            <p:ph type="body" sz="half" idx="1"/>
          </p:nvPr>
        </p:nvSpPr>
        <p:spPr>
          <a:xfrm>
            <a:off x="457200" y="1905000"/>
            <a:ext cx="6781800" cy="3516313"/>
          </a:xfrm>
        </p:spPr>
        <p:txBody>
          <a:bodyPr/>
          <a:lstStyle/>
          <a:p>
            <a:endParaRPr lang="en-US" altLang="en-US"/>
          </a:p>
        </p:txBody>
      </p:sp>
      <p:sp>
        <p:nvSpPr>
          <p:cNvPr id="47108"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80000"/>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buClrTx/>
              <a:buSzTx/>
              <a:buFontTx/>
              <a:buNone/>
            </a:pPr>
            <a:fld id="{D995AB1C-7DA7-4145-A88D-34A43F64278F}" type="slidenum">
              <a:rPr lang="en-US" altLang="en-US" sz="1000" smtClean="0"/>
              <a:pPr>
                <a:spcBef>
                  <a:spcPct val="0"/>
                </a:spcBef>
                <a:buClrTx/>
                <a:buSzTx/>
                <a:buFontTx/>
                <a:buNone/>
              </a:pPr>
              <a:t>30</a:t>
            </a:fld>
            <a:endParaRPr lang="en-US" altLang="en-US" sz="1000"/>
          </a:p>
        </p:txBody>
      </p:sp>
      <p:graphicFrame>
        <p:nvGraphicFramePr>
          <p:cNvPr id="2" name="Table 1"/>
          <p:cNvGraphicFramePr>
            <a:graphicFrameLocks noGrp="1"/>
          </p:cNvGraphicFramePr>
          <p:nvPr>
            <p:extLst>
              <p:ext uri="{D42A27DB-BD31-4B8C-83A1-F6EECF244321}">
                <p14:modId xmlns:p14="http://schemas.microsoft.com/office/powerpoint/2010/main" val="3488389867"/>
              </p:ext>
            </p:extLst>
          </p:nvPr>
        </p:nvGraphicFramePr>
        <p:xfrm>
          <a:off x="457200" y="1752600"/>
          <a:ext cx="8153400" cy="4339385"/>
        </p:xfrm>
        <a:graphic>
          <a:graphicData uri="http://schemas.openxmlformats.org/drawingml/2006/table">
            <a:tbl>
              <a:tblPr firstRow="1" bandRow="1">
                <a:tableStyleId>{5C22544A-7EE6-4342-B048-85BDC9FD1C3A}</a:tableStyleId>
              </a:tblPr>
              <a:tblGrid>
                <a:gridCol w="4117879">
                  <a:extLst>
                    <a:ext uri="{9D8B030D-6E8A-4147-A177-3AD203B41FA5}">
                      <a16:colId xmlns:a16="http://schemas.microsoft.com/office/drawing/2014/main" val="20000"/>
                    </a:ext>
                  </a:extLst>
                </a:gridCol>
                <a:gridCol w="4035521">
                  <a:extLst>
                    <a:ext uri="{9D8B030D-6E8A-4147-A177-3AD203B41FA5}">
                      <a16:colId xmlns:a16="http://schemas.microsoft.com/office/drawing/2014/main" val="20001"/>
                    </a:ext>
                  </a:extLst>
                </a:gridCol>
              </a:tblGrid>
              <a:tr h="434300">
                <a:tc>
                  <a:txBody>
                    <a:bodyPr/>
                    <a:lstStyle/>
                    <a:p>
                      <a:r>
                        <a:rPr lang="en-US" sz="1800" dirty="0"/>
                        <a:t>Creation Terminology</a:t>
                      </a:r>
                    </a:p>
                  </a:txBody>
                  <a:tcPr marT="45717" marB="45717"/>
                </a:tc>
                <a:tc>
                  <a:txBody>
                    <a:bodyPr/>
                    <a:lstStyle/>
                    <a:p>
                      <a:r>
                        <a:rPr lang="en-US" sz="1800" dirty="0"/>
                        <a:t>Traditional Company</a:t>
                      </a:r>
                    </a:p>
                  </a:txBody>
                  <a:tcPr marT="45717" marB="45717"/>
                </a:tc>
                <a:extLst>
                  <a:ext uri="{0D108BD9-81ED-4DB2-BD59-A6C34878D82A}">
                    <a16:rowId xmlns:a16="http://schemas.microsoft.com/office/drawing/2014/main" val="10000"/>
                  </a:ext>
                </a:extLst>
              </a:tr>
              <a:tr h="539859">
                <a:tc>
                  <a:txBody>
                    <a:bodyPr/>
                    <a:lstStyle/>
                    <a:p>
                      <a:r>
                        <a:rPr lang="en-US" sz="1800" dirty="0"/>
                        <a:t>Manufacturing</a:t>
                      </a:r>
                      <a:r>
                        <a:rPr lang="en-US" sz="1800" baseline="0" dirty="0"/>
                        <a:t> Leaders</a:t>
                      </a:r>
                      <a:endParaRPr lang="en-US" sz="1800" dirty="0"/>
                    </a:p>
                  </a:txBody>
                  <a:tcPr marT="45717" marB="45717"/>
                </a:tc>
                <a:tc>
                  <a:txBody>
                    <a:bodyPr/>
                    <a:lstStyle/>
                    <a:p>
                      <a:r>
                        <a:rPr lang="en-US" sz="1800" dirty="0"/>
                        <a:t>Manager</a:t>
                      </a:r>
                    </a:p>
                  </a:txBody>
                  <a:tcPr marT="45717" marB="45717"/>
                </a:tc>
                <a:extLst>
                  <a:ext uri="{0D108BD9-81ED-4DB2-BD59-A6C34878D82A}">
                    <a16:rowId xmlns:a16="http://schemas.microsoft.com/office/drawing/2014/main" val="10001"/>
                  </a:ext>
                </a:extLst>
              </a:tr>
              <a:tr h="542876">
                <a:tc>
                  <a:txBody>
                    <a:bodyPr/>
                    <a:lstStyle/>
                    <a:p>
                      <a:r>
                        <a:rPr lang="en-US" sz="1800" dirty="0"/>
                        <a:t>Cell</a:t>
                      </a:r>
                      <a:r>
                        <a:rPr lang="en-US" sz="1800" baseline="0" dirty="0"/>
                        <a:t> Leaders</a:t>
                      </a:r>
                      <a:endParaRPr lang="en-US" sz="1800" dirty="0"/>
                    </a:p>
                  </a:txBody>
                  <a:tcPr marT="45717" marB="45717"/>
                </a:tc>
                <a:tc>
                  <a:txBody>
                    <a:bodyPr/>
                    <a:lstStyle/>
                    <a:p>
                      <a:r>
                        <a:rPr lang="en-US" sz="1800" dirty="0"/>
                        <a:t>Supervisor</a:t>
                      </a:r>
                    </a:p>
                  </a:txBody>
                  <a:tcPr marT="45717" marB="45717"/>
                </a:tc>
                <a:extLst>
                  <a:ext uri="{0D108BD9-81ED-4DB2-BD59-A6C34878D82A}">
                    <a16:rowId xmlns:a16="http://schemas.microsoft.com/office/drawing/2014/main" val="10002"/>
                  </a:ext>
                </a:extLst>
              </a:tr>
              <a:tr h="542876">
                <a:tc>
                  <a:txBody>
                    <a:bodyPr/>
                    <a:lstStyle/>
                    <a:p>
                      <a:r>
                        <a:rPr lang="en-US" sz="1800" dirty="0"/>
                        <a:t>Team</a:t>
                      </a:r>
                    </a:p>
                  </a:txBody>
                  <a:tcPr marT="45717" marB="45717"/>
                </a:tc>
                <a:tc>
                  <a:txBody>
                    <a:bodyPr/>
                    <a:lstStyle/>
                    <a:p>
                      <a:r>
                        <a:rPr lang="en-US" sz="1800" dirty="0"/>
                        <a:t>Department</a:t>
                      </a:r>
                    </a:p>
                  </a:txBody>
                  <a:tcPr marT="45717" marB="45717"/>
                </a:tc>
                <a:extLst>
                  <a:ext uri="{0D108BD9-81ED-4DB2-BD59-A6C34878D82A}">
                    <a16:rowId xmlns:a16="http://schemas.microsoft.com/office/drawing/2014/main" val="10003"/>
                  </a:ext>
                </a:extLst>
              </a:tr>
              <a:tr h="542876">
                <a:tc>
                  <a:txBody>
                    <a:bodyPr/>
                    <a:lstStyle/>
                    <a:p>
                      <a:r>
                        <a:rPr lang="en-US" sz="1800" dirty="0"/>
                        <a:t>Leader</a:t>
                      </a:r>
                    </a:p>
                  </a:txBody>
                  <a:tcPr marT="45717" marB="45717"/>
                </a:tc>
                <a:tc>
                  <a:txBody>
                    <a:bodyPr/>
                    <a:lstStyle/>
                    <a:p>
                      <a:r>
                        <a:rPr lang="en-US" sz="1800" dirty="0"/>
                        <a:t>Manager, Boss</a:t>
                      </a:r>
                    </a:p>
                  </a:txBody>
                  <a:tcPr marT="45717" marB="45717"/>
                </a:tc>
                <a:extLst>
                  <a:ext uri="{0D108BD9-81ED-4DB2-BD59-A6C34878D82A}">
                    <a16:rowId xmlns:a16="http://schemas.microsoft.com/office/drawing/2014/main" val="10004"/>
                  </a:ext>
                </a:extLst>
              </a:tr>
              <a:tr h="578866">
                <a:tc>
                  <a:txBody>
                    <a:bodyPr/>
                    <a:lstStyle/>
                    <a:p>
                      <a:r>
                        <a:rPr lang="en-US" sz="1800" dirty="0"/>
                        <a:t>Workstation</a:t>
                      </a:r>
                    </a:p>
                  </a:txBody>
                  <a:tcPr marT="45717" marB="45717"/>
                </a:tc>
                <a:tc>
                  <a:txBody>
                    <a:bodyPr/>
                    <a:lstStyle/>
                    <a:p>
                      <a:r>
                        <a:rPr lang="en-US" sz="1800" dirty="0"/>
                        <a:t>Cubicle</a:t>
                      </a:r>
                    </a:p>
                  </a:txBody>
                  <a:tcPr marT="45717" marB="45717"/>
                </a:tc>
                <a:extLst>
                  <a:ext uri="{0D108BD9-81ED-4DB2-BD59-A6C34878D82A}">
                    <a16:rowId xmlns:a16="http://schemas.microsoft.com/office/drawing/2014/main" val="10005"/>
                  </a:ext>
                </a:extLst>
              </a:tr>
              <a:tr h="578866">
                <a:tc>
                  <a:txBody>
                    <a:bodyPr/>
                    <a:lstStyle/>
                    <a:p>
                      <a:r>
                        <a:rPr lang="en-US" sz="1800" dirty="0"/>
                        <a:t>Contingents</a:t>
                      </a:r>
                    </a:p>
                  </a:txBody>
                  <a:tcPr marT="45717" marB="45717"/>
                </a:tc>
                <a:tc>
                  <a:txBody>
                    <a:bodyPr/>
                    <a:lstStyle/>
                    <a:p>
                      <a:r>
                        <a:rPr lang="en-US" sz="1800" dirty="0"/>
                        <a:t>Temps</a:t>
                      </a:r>
                    </a:p>
                  </a:txBody>
                  <a:tcPr marT="45717" marB="45717"/>
                </a:tc>
                <a:extLst>
                  <a:ext uri="{0D108BD9-81ED-4DB2-BD59-A6C34878D82A}">
                    <a16:rowId xmlns:a16="http://schemas.microsoft.com/office/drawing/2014/main" val="10006"/>
                  </a:ext>
                </a:extLst>
              </a:tr>
              <a:tr h="578866">
                <a:tc>
                  <a:txBody>
                    <a:bodyPr/>
                    <a:lstStyle/>
                    <a:p>
                      <a:r>
                        <a:rPr lang="en-US" sz="1800" dirty="0"/>
                        <a:t>People &amp; Culture</a:t>
                      </a:r>
                    </a:p>
                  </a:txBody>
                  <a:tcPr marT="45717" marB="45717"/>
                </a:tc>
                <a:tc>
                  <a:txBody>
                    <a:bodyPr/>
                    <a:lstStyle/>
                    <a:p>
                      <a:r>
                        <a:rPr lang="en-US" sz="1800" dirty="0"/>
                        <a:t>Human Resources</a:t>
                      </a:r>
                    </a:p>
                  </a:txBody>
                  <a:tcPr marT="45717" marB="45717"/>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07621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36BC5-DB4F-4FFF-BB56-9F94B2B61597}"/>
              </a:ext>
            </a:extLst>
          </p:cNvPr>
          <p:cNvSpPr>
            <a:spLocks noGrp="1"/>
          </p:cNvSpPr>
          <p:nvPr>
            <p:ph type="title"/>
          </p:nvPr>
        </p:nvSpPr>
        <p:spPr/>
        <p:txBody>
          <a:bodyPr/>
          <a:lstStyle/>
          <a:p>
            <a:r>
              <a:rPr lang="en-US" sz="3200" dirty="0"/>
              <a:t>Global Handbook – Location &amp; Acknowledgement</a:t>
            </a:r>
          </a:p>
        </p:txBody>
      </p:sp>
      <p:pic>
        <p:nvPicPr>
          <p:cNvPr id="4" name="Content Placeholder 3">
            <a:extLst>
              <a:ext uri="{FF2B5EF4-FFF2-40B4-BE49-F238E27FC236}">
                <a16:creationId xmlns:a16="http://schemas.microsoft.com/office/drawing/2014/main" id="{CCCA4BDD-CC2C-4D10-8097-4E294523D31A}"/>
              </a:ext>
            </a:extLst>
          </p:cNvPr>
          <p:cNvPicPr>
            <a:picLocks noGrp="1" noChangeAspect="1"/>
          </p:cNvPicPr>
          <p:nvPr>
            <p:ph idx="1"/>
          </p:nvPr>
        </p:nvPicPr>
        <p:blipFill>
          <a:blip r:embed="rId2"/>
          <a:stretch>
            <a:fillRect/>
          </a:stretch>
        </p:blipFill>
        <p:spPr>
          <a:xfrm>
            <a:off x="731521" y="1222254"/>
            <a:ext cx="8107680" cy="2562225"/>
          </a:xfrm>
          <a:prstGeom prst="rect">
            <a:avLst/>
          </a:prstGeom>
        </p:spPr>
      </p:pic>
      <p:pic>
        <p:nvPicPr>
          <p:cNvPr id="5" name="Picture 4">
            <a:extLst>
              <a:ext uri="{FF2B5EF4-FFF2-40B4-BE49-F238E27FC236}">
                <a16:creationId xmlns:a16="http://schemas.microsoft.com/office/drawing/2014/main" id="{6E7FEF57-B39B-44E3-95C2-C2021242CF89}"/>
              </a:ext>
            </a:extLst>
          </p:cNvPr>
          <p:cNvPicPr>
            <a:picLocks noChangeAspect="1"/>
          </p:cNvPicPr>
          <p:nvPr/>
        </p:nvPicPr>
        <p:blipFill>
          <a:blip r:embed="rId3"/>
          <a:stretch>
            <a:fillRect/>
          </a:stretch>
        </p:blipFill>
        <p:spPr>
          <a:xfrm>
            <a:off x="4785361" y="3851857"/>
            <a:ext cx="4127110" cy="2910034"/>
          </a:xfrm>
          <a:prstGeom prst="rect">
            <a:avLst/>
          </a:prstGeom>
        </p:spPr>
      </p:pic>
      <p:sp>
        <p:nvSpPr>
          <p:cNvPr id="7" name="Content Placeholder 2">
            <a:extLst>
              <a:ext uri="{FF2B5EF4-FFF2-40B4-BE49-F238E27FC236}">
                <a16:creationId xmlns:a16="http://schemas.microsoft.com/office/drawing/2014/main" id="{CE992EA2-DE89-4CB0-804D-50C9243C5473}"/>
              </a:ext>
            </a:extLst>
          </p:cNvPr>
          <p:cNvSpPr txBox="1">
            <a:spLocks/>
          </p:cNvSpPr>
          <p:nvPr/>
        </p:nvSpPr>
        <p:spPr>
          <a:xfrm>
            <a:off x="620286" y="4476556"/>
            <a:ext cx="3143192" cy="2107124"/>
          </a:xfrm>
          <a:prstGeom prst="rect">
            <a:avLst/>
          </a:prstGeom>
        </p:spPr>
        <p:txBody>
          <a:bodyPr vert="horz" lIns="0" tIns="0" rIns="0" bIns="0" rtlCol="0">
            <a:noAutofit/>
          </a:bodyPr>
          <a:lstStyle>
            <a:lvl1pPr marL="347663" indent="-347663" algn="l" defTabSz="914400" rtl="0" eaLnBrk="1" latinLnBrk="0" hangingPunct="1">
              <a:lnSpc>
                <a:spcPct val="90000"/>
              </a:lnSpc>
              <a:spcBef>
                <a:spcPts val="600"/>
              </a:spcBef>
              <a:spcAft>
                <a:spcPts val="600"/>
              </a:spcAft>
              <a:buClr>
                <a:schemeClr val="accent2"/>
              </a:buClr>
              <a:buFont typeface="Wingdings" panose="05000000000000000000" pitchFamily="2" charset="2"/>
              <a:buChar char="§"/>
              <a:tabLst>
                <a:tab pos="347663" algn="l"/>
              </a:tabLst>
              <a:defRPr sz="2600" kern="1200">
                <a:solidFill>
                  <a:schemeClr val="tx1"/>
                </a:solidFill>
                <a:latin typeface="+mn-lt"/>
                <a:ea typeface="+mn-ea"/>
                <a:cs typeface="+mn-cs"/>
              </a:defRPr>
            </a:lvl1pPr>
            <a:lvl2pPr marL="685800" indent="-338138"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2600" kern="1200">
                <a:solidFill>
                  <a:schemeClr val="tx1"/>
                </a:solidFill>
                <a:latin typeface="+mn-lt"/>
                <a:ea typeface="+mn-ea"/>
                <a:cs typeface="+mn-cs"/>
              </a:defRPr>
            </a:lvl2pPr>
            <a:lvl3pPr marL="1023938" indent="-328613"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600" kern="1200">
                <a:solidFill>
                  <a:schemeClr val="tx1"/>
                </a:solidFill>
                <a:latin typeface="+mn-lt"/>
                <a:ea typeface="+mn-ea"/>
                <a:cs typeface="+mn-cs"/>
              </a:defRPr>
            </a:lvl3pPr>
            <a:lvl4pPr marL="1371600" indent="-347663" algn="l" defTabSz="914400" rtl="0" eaLnBrk="1" latinLnBrk="0" hangingPunct="1">
              <a:lnSpc>
                <a:spcPct val="90000"/>
              </a:lnSpc>
              <a:spcBef>
                <a:spcPts val="600"/>
              </a:spcBef>
              <a:spcAft>
                <a:spcPts val="600"/>
              </a:spcAft>
              <a:buClr>
                <a:schemeClr val="accent4"/>
              </a:buClr>
              <a:buFont typeface="Wingdings" panose="05000000000000000000" pitchFamily="2" charset="2"/>
              <a:buChar char="§"/>
              <a:defRPr sz="2600" kern="1200">
                <a:solidFill>
                  <a:schemeClr val="tx1"/>
                </a:solidFill>
                <a:latin typeface="+mn-lt"/>
                <a:ea typeface="+mn-ea"/>
                <a:cs typeface="+mn-cs"/>
              </a:defRPr>
            </a:lvl4pPr>
            <a:lvl5pPr marL="1719263" indent="-347663" algn="l" defTabSz="914400" rtl="0" eaLnBrk="1" latinLnBrk="0" hangingPunct="1">
              <a:lnSpc>
                <a:spcPct val="90000"/>
              </a:lnSpc>
              <a:spcBef>
                <a:spcPts val="600"/>
              </a:spcBef>
              <a:spcAft>
                <a:spcPts val="600"/>
              </a:spcAft>
              <a:buClr>
                <a:schemeClr val="accent5"/>
              </a:buClr>
              <a:buFont typeface="Wingdings" panose="05000000000000000000" pitchFamily="2" charset="2"/>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dirty="0">
                <a:latin typeface="Bookman Old Style" panose="02050604050505020204" pitchFamily="18" charset="0"/>
              </a:rPr>
              <a:t>You can locate the new handbook on the </a:t>
            </a:r>
            <a:r>
              <a:rPr lang="en-CA" sz="1800" b="1" dirty="0">
                <a:latin typeface="Bookman Old Style" panose="02050604050505020204" pitchFamily="18" charset="0"/>
              </a:rPr>
              <a:t>intranet under People &amp; Culture </a:t>
            </a:r>
            <a:r>
              <a:rPr lang="en-CA" sz="1800" dirty="0">
                <a:latin typeface="Bookman Old Style" panose="02050604050505020204" pitchFamily="18" charset="0"/>
              </a:rPr>
              <a:t>then click on Creation Policies and Handbook</a:t>
            </a:r>
          </a:p>
          <a:p>
            <a:pPr marL="0" indent="0">
              <a:buFont typeface="Wingdings" panose="05000000000000000000" pitchFamily="2" charset="2"/>
              <a:buNone/>
            </a:pPr>
            <a:endParaRPr lang="en-CA" sz="1400" dirty="0"/>
          </a:p>
        </p:txBody>
      </p:sp>
      <p:cxnSp>
        <p:nvCxnSpPr>
          <p:cNvPr id="8" name="Straight Arrow Connector 7">
            <a:extLst>
              <a:ext uri="{FF2B5EF4-FFF2-40B4-BE49-F238E27FC236}">
                <a16:creationId xmlns:a16="http://schemas.microsoft.com/office/drawing/2014/main" id="{707BCC99-ED9F-41E8-B850-B30C7FDB3CAB}"/>
              </a:ext>
            </a:extLst>
          </p:cNvPr>
          <p:cNvCxnSpPr>
            <a:cxnSpLocks/>
          </p:cNvCxnSpPr>
          <p:nvPr/>
        </p:nvCxnSpPr>
        <p:spPr>
          <a:xfrm>
            <a:off x="215223" y="1413265"/>
            <a:ext cx="1667576" cy="131229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6860799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descr="A close up of a logo&#10;&#10;Description automatically generated">
            <a:extLst>
              <a:ext uri="{FF2B5EF4-FFF2-40B4-BE49-F238E27FC236}">
                <a16:creationId xmlns:a16="http://schemas.microsoft.com/office/drawing/2014/main" id="{A5C1DEDB-6215-413C-8794-59F8130103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3784" y="3575251"/>
            <a:ext cx="932726" cy="435272"/>
          </a:xfrm>
          <a:prstGeom prst="rect">
            <a:avLst/>
          </a:prstGeom>
        </p:spPr>
      </p:pic>
      <p:sp>
        <p:nvSpPr>
          <p:cNvPr id="76" name="Rectangle: Rounded Corners 75">
            <a:extLst>
              <a:ext uri="{FF2B5EF4-FFF2-40B4-BE49-F238E27FC236}">
                <a16:creationId xmlns:a16="http://schemas.microsoft.com/office/drawing/2014/main" id="{485E6811-9EAB-48ED-9116-F7D18DB2806F}"/>
              </a:ext>
            </a:extLst>
          </p:cNvPr>
          <p:cNvSpPr/>
          <p:nvPr/>
        </p:nvSpPr>
        <p:spPr>
          <a:xfrm>
            <a:off x="294038" y="1998509"/>
            <a:ext cx="5755535" cy="3451713"/>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Rectangle: Rounded Corners 74">
            <a:extLst>
              <a:ext uri="{FF2B5EF4-FFF2-40B4-BE49-F238E27FC236}">
                <a16:creationId xmlns:a16="http://schemas.microsoft.com/office/drawing/2014/main" id="{C360C86A-D34D-42AA-9BD8-B71275A273CD}"/>
              </a:ext>
            </a:extLst>
          </p:cNvPr>
          <p:cNvSpPr/>
          <p:nvPr/>
        </p:nvSpPr>
        <p:spPr>
          <a:xfrm>
            <a:off x="6172201" y="1998509"/>
            <a:ext cx="2687909" cy="3451713"/>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1">
            <a:extLst>
              <a:ext uri="{FF2B5EF4-FFF2-40B4-BE49-F238E27FC236}">
                <a16:creationId xmlns:a16="http://schemas.microsoft.com/office/drawing/2014/main" id="{E69C4A72-5F40-4D08-B41B-2BB0FD57E705}"/>
              </a:ext>
            </a:extLst>
          </p:cNvPr>
          <p:cNvSpPr>
            <a:spLocks noGrp="1"/>
          </p:cNvSpPr>
          <p:nvPr>
            <p:ph type="body" sz="quarter" idx="11"/>
          </p:nvPr>
        </p:nvSpPr>
        <p:spPr>
          <a:xfrm>
            <a:off x="1544879" y="28419"/>
            <a:ext cx="8497901" cy="824776"/>
          </a:xfrm>
        </p:spPr>
        <p:txBody>
          <a:bodyPr/>
          <a:lstStyle/>
          <a:p>
            <a:r>
              <a:rPr lang="en-US" dirty="0">
                <a:solidFill>
                  <a:schemeClr val="tx1"/>
                </a:solidFill>
              </a:rPr>
              <a:t>Our Customers: Tech Industrials</a:t>
            </a:r>
          </a:p>
        </p:txBody>
      </p:sp>
      <p:sp>
        <p:nvSpPr>
          <p:cNvPr id="4" name="Footer Placeholder 3">
            <a:extLst>
              <a:ext uri="{FF2B5EF4-FFF2-40B4-BE49-F238E27FC236}">
                <a16:creationId xmlns:a16="http://schemas.microsoft.com/office/drawing/2014/main" id="{561E35A1-8320-4766-9B35-C14A0EA61BD4}"/>
              </a:ext>
            </a:extLst>
          </p:cNvPr>
          <p:cNvSpPr>
            <a:spLocks noGrp="1"/>
          </p:cNvSpPr>
          <p:nvPr>
            <p:ph type="ftr" sz="quarter" idx="3"/>
          </p:nvPr>
        </p:nvSpPr>
        <p:spPr/>
        <p:txBody>
          <a:bodyPr/>
          <a:lstStyle/>
          <a:p>
            <a:fld id="{1C004681-B371-CE41-AE3B-F2F58C7757D4}" type="slidenum">
              <a:rPr lang="en-US" smtClean="0"/>
              <a:pPr/>
              <a:t>32</a:t>
            </a:fld>
            <a:endParaRPr lang="en-US" dirty="0"/>
          </a:p>
        </p:txBody>
      </p:sp>
      <p:pic>
        <p:nvPicPr>
          <p:cNvPr id="6" name="Picture 4">
            <a:extLst>
              <a:ext uri="{FF2B5EF4-FFF2-40B4-BE49-F238E27FC236}">
                <a16:creationId xmlns:a16="http://schemas.microsoft.com/office/drawing/2014/main" id="{BABF69E1-3DBE-4464-8C2B-BDE49FDD86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48009" y="3243895"/>
            <a:ext cx="985838" cy="192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4CB3AE9D-9ABC-4505-A5F7-64E933FAC1B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82069" y="4245907"/>
            <a:ext cx="529067" cy="1262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397FA9F-BB53-4DC7-A097-C3BE848B3A2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129" y="4369099"/>
            <a:ext cx="264319" cy="3000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C7F9414B-8C2D-4A55-A4A6-466FB355D56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96062" y="5139774"/>
            <a:ext cx="675659" cy="2108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0C78F440-4B35-467F-9F0F-6408A0A11F6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75240" y="3594817"/>
            <a:ext cx="692944" cy="1500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a:extLst>
              <a:ext uri="{FF2B5EF4-FFF2-40B4-BE49-F238E27FC236}">
                <a16:creationId xmlns:a16="http://schemas.microsoft.com/office/drawing/2014/main" id="{DDBD08C3-AE0A-4198-BD01-00E33FDE546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06210" y="2503321"/>
            <a:ext cx="470720" cy="3072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6214CC33-A79E-406A-91FB-72638E950A7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642680" y="4662240"/>
            <a:ext cx="514350" cy="2214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a:extLst>
              <a:ext uri="{FF2B5EF4-FFF2-40B4-BE49-F238E27FC236}">
                <a16:creationId xmlns:a16="http://schemas.microsoft.com/office/drawing/2014/main" id="{8BFB4A05-54C1-4350-BFF7-1BB69917CE9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27114" y="3449164"/>
            <a:ext cx="561033" cy="1001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a:extLst>
              <a:ext uri="{FF2B5EF4-FFF2-40B4-BE49-F238E27FC236}">
                <a16:creationId xmlns:a16="http://schemas.microsoft.com/office/drawing/2014/main" id="{BB4E06D5-A1E5-4852-9438-693190E1D06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21711" y="3935983"/>
            <a:ext cx="538473" cy="1551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a:extLst>
              <a:ext uri="{FF2B5EF4-FFF2-40B4-BE49-F238E27FC236}">
                <a16:creationId xmlns:a16="http://schemas.microsoft.com/office/drawing/2014/main" id="{6F1F8663-8056-430C-BE02-7EC3761E995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157030" y="2134573"/>
            <a:ext cx="721808" cy="1793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a:extLst>
              <a:ext uri="{FF2B5EF4-FFF2-40B4-BE49-F238E27FC236}">
                <a16:creationId xmlns:a16="http://schemas.microsoft.com/office/drawing/2014/main" id="{79FD1293-72C5-4EEF-9F84-6D8B3856AC25}"/>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443010" y="2194446"/>
            <a:ext cx="625174" cy="1453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a:extLst>
              <a:ext uri="{FF2B5EF4-FFF2-40B4-BE49-F238E27FC236}">
                <a16:creationId xmlns:a16="http://schemas.microsoft.com/office/drawing/2014/main" id="{014F7257-E659-47B0-8BFF-F26BC9FF4AA9}"/>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198551" y="2567657"/>
            <a:ext cx="542652" cy="1137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a:extLst>
              <a:ext uri="{FF2B5EF4-FFF2-40B4-BE49-F238E27FC236}">
                <a16:creationId xmlns:a16="http://schemas.microsoft.com/office/drawing/2014/main" id="{52EBD6CB-56DB-4E1E-8D87-390BC0E89C80}"/>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246018" y="4010437"/>
            <a:ext cx="622667" cy="2151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7">
            <a:extLst>
              <a:ext uri="{FF2B5EF4-FFF2-40B4-BE49-F238E27FC236}">
                <a16:creationId xmlns:a16="http://schemas.microsoft.com/office/drawing/2014/main" id="{84E83E45-CFEF-4261-89CF-3222E63ACB99}"/>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171364" y="2713448"/>
            <a:ext cx="644826" cy="1842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a:extLst>
              <a:ext uri="{FF2B5EF4-FFF2-40B4-BE49-F238E27FC236}">
                <a16:creationId xmlns:a16="http://schemas.microsoft.com/office/drawing/2014/main" id="{7A74F85F-75E2-4E57-B6D8-1F6358F316CE}"/>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580426" y="2220845"/>
            <a:ext cx="622667" cy="1217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9">
            <a:extLst>
              <a:ext uri="{FF2B5EF4-FFF2-40B4-BE49-F238E27FC236}">
                <a16:creationId xmlns:a16="http://schemas.microsoft.com/office/drawing/2014/main" id="{6EF265A6-6FB3-492C-A3E1-9955CCC7AB2F}"/>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408732" y="3931213"/>
            <a:ext cx="622668" cy="1514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906EBC45-7819-4CF1-9714-242597BE2BE0}"/>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289020" y="5172397"/>
            <a:ext cx="743162" cy="2212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9E8C6EA-039D-425A-AD0D-143E6AC0447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289020" y="4557714"/>
            <a:ext cx="791646" cy="2068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5E2712C-F319-4B5A-82F8-DA7AFB884AC9}"/>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541769" y="4249374"/>
            <a:ext cx="482203" cy="1808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1E0553C-8C66-4C94-A832-7E092F94894E}"/>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092477" y="5106908"/>
            <a:ext cx="691495" cy="2212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267468EF-D21D-44D7-B693-EFF8B0DAE461}"/>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479617" y="3279334"/>
            <a:ext cx="529067" cy="186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7">
            <a:extLst>
              <a:ext uri="{FF2B5EF4-FFF2-40B4-BE49-F238E27FC236}">
                <a16:creationId xmlns:a16="http://schemas.microsoft.com/office/drawing/2014/main" id="{CC7C9A02-215D-40AF-A61A-B6BF6A46F1DC}"/>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5222324" y="4803833"/>
            <a:ext cx="571526" cy="2593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a:extLst>
              <a:ext uri="{FF2B5EF4-FFF2-40B4-BE49-F238E27FC236}">
                <a16:creationId xmlns:a16="http://schemas.microsoft.com/office/drawing/2014/main" id="{9DE8AB7D-ABE9-4B64-8193-7FE53724B0EB}"/>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3799204" y="3279094"/>
            <a:ext cx="517178" cy="1551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9">
            <a:extLst>
              <a:ext uri="{FF2B5EF4-FFF2-40B4-BE49-F238E27FC236}">
                <a16:creationId xmlns:a16="http://schemas.microsoft.com/office/drawing/2014/main" id="{A6891FDE-781D-4EB7-AF36-DA1377CE2B85}"/>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3695902" y="2959534"/>
            <a:ext cx="421211" cy="1847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3">
            <a:extLst>
              <a:ext uri="{FF2B5EF4-FFF2-40B4-BE49-F238E27FC236}">
                <a16:creationId xmlns:a16="http://schemas.microsoft.com/office/drawing/2014/main" id="{F0B7A604-FFC1-4156-87A1-A1BF3B6651C6}"/>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023972" y="2145391"/>
            <a:ext cx="715571" cy="3429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4">
            <a:extLst>
              <a:ext uri="{FF2B5EF4-FFF2-40B4-BE49-F238E27FC236}">
                <a16:creationId xmlns:a16="http://schemas.microsoft.com/office/drawing/2014/main" id="{4867B3A0-0436-4261-8831-AA065BE0DBF9}"/>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5225674" y="2623914"/>
            <a:ext cx="514350" cy="2405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5">
            <a:extLst>
              <a:ext uri="{FF2B5EF4-FFF2-40B4-BE49-F238E27FC236}">
                <a16:creationId xmlns:a16="http://schemas.microsoft.com/office/drawing/2014/main" id="{C2C3D8DD-D59F-410A-AE4F-A0F7E1B7538F}"/>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4981223" y="2955200"/>
            <a:ext cx="842963" cy="2548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6">
            <a:extLst>
              <a:ext uri="{FF2B5EF4-FFF2-40B4-BE49-F238E27FC236}">
                <a16:creationId xmlns:a16="http://schemas.microsoft.com/office/drawing/2014/main" id="{B6BF324C-134E-491F-AFC9-59B0BC16DCB9}"/>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4489769" y="2571522"/>
            <a:ext cx="534203" cy="1426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9">
            <a:extLst>
              <a:ext uri="{FF2B5EF4-FFF2-40B4-BE49-F238E27FC236}">
                <a16:creationId xmlns:a16="http://schemas.microsoft.com/office/drawing/2014/main" id="{F5D125CB-612E-4F65-A556-E29723F7055D}"/>
              </a:ext>
            </a:extLst>
          </p:cNvPr>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2043323" y="4685316"/>
            <a:ext cx="6286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0">
            <a:extLst>
              <a:ext uri="{FF2B5EF4-FFF2-40B4-BE49-F238E27FC236}">
                <a16:creationId xmlns:a16="http://schemas.microsoft.com/office/drawing/2014/main" id="{8B798BCC-2A45-4E47-9CD9-AA514C2659B4}"/>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921728" y="4189880"/>
            <a:ext cx="926582" cy="980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1">
            <a:extLst>
              <a:ext uri="{FF2B5EF4-FFF2-40B4-BE49-F238E27FC236}">
                <a16:creationId xmlns:a16="http://schemas.microsoft.com/office/drawing/2014/main" id="{9F80EA8B-C2B5-439B-ACB4-A0AFDFAB1468}"/>
              </a:ext>
            </a:extLst>
          </p:cNvPr>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1836786" y="4427682"/>
            <a:ext cx="578644" cy="9286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2">
            <a:extLst>
              <a:ext uri="{FF2B5EF4-FFF2-40B4-BE49-F238E27FC236}">
                <a16:creationId xmlns:a16="http://schemas.microsoft.com/office/drawing/2014/main" id="{123CE34F-64F3-45AC-A088-0A358937F12B}"/>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049386" y="3905215"/>
            <a:ext cx="697787" cy="14313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3">
            <a:extLst>
              <a:ext uri="{FF2B5EF4-FFF2-40B4-BE49-F238E27FC236}">
                <a16:creationId xmlns:a16="http://schemas.microsoft.com/office/drawing/2014/main" id="{B7116B38-51D5-42A3-920A-7C6F7CB58EBF}"/>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535466" y="3850511"/>
            <a:ext cx="391980" cy="16140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4">
            <a:extLst>
              <a:ext uri="{FF2B5EF4-FFF2-40B4-BE49-F238E27FC236}">
                <a16:creationId xmlns:a16="http://schemas.microsoft.com/office/drawing/2014/main" id="{990090B2-E953-48AC-B894-DB43481BA7E2}"/>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882268" y="3632186"/>
            <a:ext cx="310022" cy="22001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5">
            <a:extLst>
              <a:ext uri="{FF2B5EF4-FFF2-40B4-BE49-F238E27FC236}">
                <a16:creationId xmlns:a16="http://schemas.microsoft.com/office/drawing/2014/main" id="{9F3E0D77-0E3A-4198-B114-9F89672B6C0D}"/>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1326614" y="3562128"/>
            <a:ext cx="420559" cy="14470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6">
            <a:extLst>
              <a:ext uri="{FF2B5EF4-FFF2-40B4-BE49-F238E27FC236}">
                <a16:creationId xmlns:a16="http://schemas.microsoft.com/office/drawing/2014/main" id="{CF2D9968-C915-4AB9-9D37-A738C44F2D6B}"/>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491192" y="3404817"/>
            <a:ext cx="593368" cy="2630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8">
            <a:extLst>
              <a:ext uri="{FF2B5EF4-FFF2-40B4-BE49-F238E27FC236}">
                <a16:creationId xmlns:a16="http://schemas.microsoft.com/office/drawing/2014/main" id="{3495579E-916D-4D62-B011-7AFD44EE93C1}"/>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445855" y="4199878"/>
            <a:ext cx="245885" cy="2630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9">
            <a:extLst>
              <a:ext uri="{FF2B5EF4-FFF2-40B4-BE49-F238E27FC236}">
                <a16:creationId xmlns:a16="http://schemas.microsoft.com/office/drawing/2014/main" id="{10DDBC2B-9515-42E7-A340-B5C42D17E315}"/>
              </a:ext>
            </a:extLst>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2372598" y="4997993"/>
            <a:ext cx="358106" cy="3581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0">
            <a:extLst>
              <a:ext uri="{FF2B5EF4-FFF2-40B4-BE49-F238E27FC236}">
                <a16:creationId xmlns:a16="http://schemas.microsoft.com/office/drawing/2014/main" id="{C57443EF-5E7B-458A-9EBE-8E808BB78B8D}"/>
              </a:ext>
            </a:extLst>
          </p:cNvPr>
          <p:cNvPicPr>
            <a:picLocks noChangeAspect="1" noChangeArrowheads="1"/>
          </p:cNvPicPr>
          <p:nvPr/>
        </p:nvPicPr>
        <p:blipFill>
          <a:blip r:embed="rId41">
            <a:extLst>
              <a:ext uri="{28A0092B-C50C-407E-A947-70E740481C1C}">
                <a14:useLocalDpi xmlns:a14="http://schemas.microsoft.com/office/drawing/2010/main"/>
              </a:ext>
            </a:extLst>
          </a:blip>
          <a:srcRect/>
          <a:stretch>
            <a:fillRect/>
          </a:stretch>
        </p:blipFill>
        <p:spPr bwMode="auto">
          <a:xfrm>
            <a:off x="2415430" y="3935983"/>
            <a:ext cx="1107281" cy="18573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1">
            <a:extLst>
              <a:ext uri="{FF2B5EF4-FFF2-40B4-BE49-F238E27FC236}">
                <a16:creationId xmlns:a16="http://schemas.microsoft.com/office/drawing/2014/main" id="{76351F7B-6603-4D97-BD24-8B0A790F40E5}"/>
              </a:ext>
            </a:extLst>
          </p:cNvPr>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1501497" y="4907698"/>
            <a:ext cx="491351" cy="13228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2">
            <a:extLst>
              <a:ext uri="{FF2B5EF4-FFF2-40B4-BE49-F238E27FC236}">
                <a16:creationId xmlns:a16="http://schemas.microsoft.com/office/drawing/2014/main" id="{E95ED062-D380-4873-B5A6-6F1DA3277067}"/>
              </a:ext>
            </a:extLst>
          </p:cNvPr>
          <p:cNvPicPr>
            <a:picLocks noChangeAspect="1" noChangeArrowheads="1"/>
          </p:cNvPicPr>
          <p:nvPr/>
        </p:nvPicPr>
        <p:blipFill>
          <a:blip r:embed="rId43">
            <a:extLst>
              <a:ext uri="{28A0092B-C50C-407E-A947-70E740481C1C}">
                <a14:useLocalDpi xmlns:a14="http://schemas.microsoft.com/office/drawing/2010/main"/>
              </a:ext>
            </a:extLst>
          </a:blip>
          <a:srcRect/>
          <a:stretch>
            <a:fillRect/>
          </a:stretch>
        </p:blipFill>
        <p:spPr bwMode="auto">
          <a:xfrm>
            <a:off x="4619915" y="2918072"/>
            <a:ext cx="2857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3">
            <a:extLst>
              <a:ext uri="{FF2B5EF4-FFF2-40B4-BE49-F238E27FC236}">
                <a16:creationId xmlns:a16="http://schemas.microsoft.com/office/drawing/2014/main" id="{B303BE0B-00E8-4433-8129-9EE258123E61}"/>
              </a:ext>
            </a:extLst>
          </p:cNvPr>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2302065" y="3045116"/>
            <a:ext cx="578644" cy="1559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54">
            <a:extLst>
              <a:ext uri="{FF2B5EF4-FFF2-40B4-BE49-F238E27FC236}">
                <a16:creationId xmlns:a16="http://schemas.microsoft.com/office/drawing/2014/main" id="{FAD5761D-B09A-4730-9244-34EDF09A5F33}"/>
              </a:ext>
            </a:extLst>
          </p:cNvPr>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1902363" y="2601220"/>
            <a:ext cx="499735" cy="2791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5">
            <a:extLst>
              <a:ext uri="{FF2B5EF4-FFF2-40B4-BE49-F238E27FC236}">
                <a16:creationId xmlns:a16="http://schemas.microsoft.com/office/drawing/2014/main" id="{CDF5FB0B-E1F1-40C1-9141-D375B7D08DAD}"/>
              </a:ext>
            </a:extLst>
          </p:cNvPr>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1925548" y="3329877"/>
            <a:ext cx="578645" cy="14466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6">
            <a:extLst>
              <a:ext uri="{FF2B5EF4-FFF2-40B4-BE49-F238E27FC236}">
                <a16:creationId xmlns:a16="http://schemas.microsoft.com/office/drawing/2014/main" id="{613EB54A-206C-49B8-8838-73BBA1B186FD}"/>
              </a:ext>
            </a:extLst>
          </p:cNvPr>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1247992" y="3210049"/>
            <a:ext cx="507010" cy="9633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7">
            <a:extLst>
              <a:ext uri="{FF2B5EF4-FFF2-40B4-BE49-F238E27FC236}">
                <a16:creationId xmlns:a16="http://schemas.microsoft.com/office/drawing/2014/main" id="{E0A4E18C-63D7-4AA9-B1E0-6561C42FC3A6}"/>
              </a:ext>
            </a:extLst>
          </p:cNvPr>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1798009" y="3018354"/>
            <a:ext cx="378222" cy="7825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0">
            <a:extLst>
              <a:ext uri="{FF2B5EF4-FFF2-40B4-BE49-F238E27FC236}">
                <a16:creationId xmlns:a16="http://schemas.microsoft.com/office/drawing/2014/main" id="{B9EFB113-592F-40D5-BB13-6D309D5ACD0A}"/>
              </a:ext>
            </a:extLst>
          </p:cNvPr>
          <p:cNvPicPr>
            <a:picLocks noChangeAspect="1" noChangeArrowheads="1"/>
          </p:cNvPicPr>
          <p:nvPr/>
        </p:nvPicPr>
        <p:blipFill>
          <a:blip r:embed="rId49" cstate="email">
            <a:extLst>
              <a:ext uri="{28A0092B-C50C-407E-A947-70E740481C1C}">
                <a14:useLocalDpi xmlns:a14="http://schemas.microsoft.com/office/drawing/2010/main"/>
              </a:ext>
            </a:extLst>
          </a:blip>
          <a:srcRect/>
          <a:stretch>
            <a:fillRect/>
          </a:stretch>
        </p:blipFill>
        <p:spPr bwMode="auto">
          <a:xfrm>
            <a:off x="4289020" y="2937154"/>
            <a:ext cx="214072" cy="22076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1">
            <a:extLst>
              <a:ext uri="{FF2B5EF4-FFF2-40B4-BE49-F238E27FC236}">
                <a16:creationId xmlns:a16="http://schemas.microsoft.com/office/drawing/2014/main" id="{001F0120-DA9D-4BCC-AC86-5EC32AC0F3C0}"/>
              </a:ext>
            </a:extLst>
          </p:cNvPr>
          <p:cNvPicPr>
            <a:picLocks noChangeAspect="1" noChangeArrowheads="1"/>
          </p:cNvPicPr>
          <p:nvPr/>
        </p:nvPicPr>
        <p:blipFill>
          <a:blip r:embed="rId50" cstate="email">
            <a:extLst>
              <a:ext uri="{28A0092B-C50C-407E-A947-70E740481C1C}">
                <a14:useLocalDpi xmlns:a14="http://schemas.microsoft.com/office/drawing/2010/main"/>
              </a:ext>
            </a:extLst>
          </a:blip>
          <a:srcRect/>
          <a:stretch>
            <a:fillRect/>
          </a:stretch>
        </p:blipFill>
        <p:spPr bwMode="auto">
          <a:xfrm>
            <a:off x="3472249" y="4210198"/>
            <a:ext cx="745292" cy="24590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2">
            <a:extLst>
              <a:ext uri="{FF2B5EF4-FFF2-40B4-BE49-F238E27FC236}">
                <a16:creationId xmlns:a16="http://schemas.microsoft.com/office/drawing/2014/main" id="{DD6E911D-2059-400A-96E6-30BF695499D9}"/>
              </a:ext>
            </a:extLst>
          </p:cNvPr>
          <p:cNvPicPr>
            <a:picLocks noChangeAspect="1" noChangeArrowheads="1"/>
          </p:cNvPicPr>
          <p:nvPr/>
        </p:nvPicPr>
        <p:blipFill>
          <a:blip r:embed="rId51" cstate="email">
            <a:extLst>
              <a:ext uri="{28A0092B-C50C-407E-A947-70E740481C1C}">
                <a14:useLocalDpi xmlns:a14="http://schemas.microsoft.com/office/drawing/2010/main"/>
              </a:ext>
            </a:extLst>
          </a:blip>
          <a:srcRect/>
          <a:stretch>
            <a:fillRect/>
          </a:stretch>
        </p:blipFill>
        <p:spPr bwMode="auto">
          <a:xfrm>
            <a:off x="3648120" y="4997993"/>
            <a:ext cx="605184" cy="26429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3">
            <a:extLst>
              <a:ext uri="{FF2B5EF4-FFF2-40B4-BE49-F238E27FC236}">
                <a16:creationId xmlns:a16="http://schemas.microsoft.com/office/drawing/2014/main" id="{8A4B6339-5D29-40BE-AA4D-134FA04720D8}"/>
              </a:ext>
            </a:extLst>
          </p:cNvPr>
          <p:cNvPicPr>
            <a:picLocks noChangeAspect="1" noChangeArrowheads="1"/>
          </p:cNvPicPr>
          <p:nvPr/>
        </p:nvPicPr>
        <p:blipFill>
          <a:blip r:embed="rId52" cstate="email">
            <a:extLst>
              <a:ext uri="{28A0092B-C50C-407E-A947-70E740481C1C}">
                <a14:useLocalDpi xmlns:a14="http://schemas.microsoft.com/office/drawing/2010/main"/>
              </a:ext>
            </a:extLst>
          </a:blip>
          <a:srcRect/>
          <a:stretch>
            <a:fillRect/>
          </a:stretch>
        </p:blipFill>
        <p:spPr bwMode="auto">
          <a:xfrm>
            <a:off x="4172015" y="3593734"/>
            <a:ext cx="723333" cy="15254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4">
            <a:extLst>
              <a:ext uri="{FF2B5EF4-FFF2-40B4-BE49-F238E27FC236}">
                <a16:creationId xmlns:a16="http://schemas.microsoft.com/office/drawing/2014/main" id="{4718A92A-5000-4C35-939A-D70392F976A6}"/>
              </a:ext>
            </a:extLst>
          </p:cNvPr>
          <p:cNvPicPr>
            <a:picLocks noChangeAspect="1" noChangeArrowheads="1"/>
          </p:cNvPicPr>
          <p:nvPr/>
        </p:nvPicPr>
        <p:blipFill>
          <a:blip r:embed="rId53" cstate="email">
            <a:extLst>
              <a:ext uri="{28A0092B-C50C-407E-A947-70E740481C1C}">
                <a14:useLocalDpi xmlns:a14="http://schemas.microsoft.com/office/drawing/2010/main"/>
              </a:ext>
            </a:extLst>
          </a:blip>
          <a:srcRect/>
          <a:stretch>
            <a:fillRect/>
          </a:stretch>
        </p:blipFill>
        <p:spPr bwMode="auto">
          <a:xfrm>
            <a:off x="4335983" y="4883696"/>
            <a:ext cx="634554" cy="23215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5">
            <a:extLst>
              <a:ext uri="{FF2B5EF4-FFF2-40B4-BE49-F238E27FC236}">
                <a16:creationId xmlns:a16="http://schemas.microsoft.com/office/drawing/2014/main" id="{78E8B59E-9747-4F32-A5A9-F0304E6A24C2}"/>
              </a:ext>
            </a:extLst>
          </p:cNvPr>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555205" y="2525527"/>
            <a:ext cx="506054" cy="15462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7">
            <a:extLst>
              <a:ext uri="{FF2B5EF4-FFF2-40B4-BE49-F238E27FC236}">
                <a16:creationId xmlns:a16="http://schemas.microsoft.com/office/drawing/2014/main" id="{CB9D7E33-F6F2-4A0B-B8DD-0F05598F0687}"/>
              </a:ext>
            </a:extLst>
          </p:cNvPr>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2629780" y="2153164"/>
            <a:ext cx="670670" cy="17599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8">
            <a:extLst>
              <a:ext uri="{FF2B5EF4-FFF2-40B4-BE49-F238E27FC236}">
                <a16:creationId xmlns:a16="http://schemas.microsoft.com/office/drawing/2014/main" id="{39DE3C81-9C74-40BF-B90E-0B234D69C03D}"/>
              </a:ext>
            </a:extLst>
          </p:cNvPr>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a:off x="1305139" y="2491800"/>
            <a:ext cx="553922" cy="11574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9">
            <a:extLst>
              <a:ext uri="{FF2B5EF4-FFF2-40B4-BE49-F238E27FC236}">
                <a16:creationId xmlns:a16="http://schemas.microsoft.com/office/drawing/2014/main" id="{D18E4FD5-280B-4B62-BFF8-BAAD744B7299}"/>
              </a:ext>
            </a:extLst>
          </p:cNvPr>
          <p:cNvPicPr>
            <a:picLocks noChangeAspect="1" noChangeArrowheads="1"/>
          </p:cNvPicPr>
          <p:nvPr/>
        </p:nvPicPr>
        <p:blipFill>
          <a:blip r:embed="rId57" cstate="email">
            <a:extLst>
              <a:ext uri="{28A0092B-C50C-407E-A947-70E740481C1C}">
                <a14:useLocalDpi xmlns:a14="http://schemas.microsoft.com/office/drawing/2010/main"/>
              </a:ext>
            </a:extLst>
          </a:blip>
          <a:srcRect/>
          <a:stretch>
            <a:fillRect/>
          </a:stretch>
        </p:blipFill>
        <p:spPr bwMode="auto">
          <a:xfrm>
            <a:off x="3028636" y="2835420"/>
            <a:ext cx="471197" cy="20112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70">
            <a:extLst>
              <a:ext uri="{FF2B5EF4-FFF2-40B4-BE49-F238E27FC236}">
                <a16:creationId xmlns:a16="http://schemas.microsoft.com/office/drawing/2014/main" id="{ED14F691-5281-4A60-97D9-13CC4814C3FB}"/>
              </a:ext>
            </a:extLst>
          </p:cNvPr>
          <p:cNvPicPr>
            <a:picLocks noChangeAspect="1" noChangeArrowheads="1"/>
          </p:cNvPicPr>
          <p:nvPr/>
        </p:nvPicPr>
        <p:blipFill>
          <a:blip r:embed="rId58" cstate="email">
            <a:extLst>
              <a:ext uri="{28A0092B-C50C-407E-A947-70E740481C1C}">
                <a14:useLocalDpi xmlns:a14="http://schemas.microsoft.com/office/drawing/2010/main"/>
              </a:ext>
            </a:extLst>
          </a:blip>
          <a:srcRect/>
          <a:stretch>
            <a:fillRect/>
          </a:stretch>
        </p:blipFill>
        <p:spPr bwMode="auto">
          <a:xfrm>
            <a:off x="2469238" y="2351513"/>
            <a:ext cx="656747" cy="25339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71">
            <a:extLst>
              <a:ext uri="{FF2B5EF4-FFF2-40B4-BE49-F238E27FC236}">
                <a16:creationId xmlns:a16="http://schemas.microsoft.com/office/drawing/2014/main" id="{77771D0E-3249-443A-B5DB-1066D70EF125}"/>
              </a:ext>
            </a:extLst>
          </p:cNvPr>
          <p:cNvPicPr>
            <a:picLocks noChangeAspect="1" noChangeArrowheads="1"/>
          </p:cNvPicPr>
          <p:nvPr/>
        </p:nvPicPr>
        <p:blipFill>
          <a:blip r:embed="rId59" cstate="email">
            <a:extLst>
              <a:ext uri="{28A0092B-C50C-407E-A947-70E740481C1C}">
                <a14:useLocalDpi xmlns:a14="http://schemas.microsoft.com/office/drawing/2010/main"/>
              </a:ext>
            </a:extLst>
          </a:blip>
          <a:srcRect/>
          <a:stretch>
            <a:fillRect/>
          </a:stretch>
        </p:blipFill>
        <p:spPr bwMode="auto">
          <a:xfrm>
            <a:off x="2886056" y="4924606"/>
            <a:ext cx="529067" cy="14933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72">
            <a:extLst>
              <a:ext uri="{FF2B5EF4-FFF2-40B4-BE49-F238E27FC236}">
                <a16:creationId xmlns:a16="http://schemas.microsoft.com/office/drawing/2014/main" id="{37C96045-163F-4ECE-9BE4-EEFFDD007996}"/>
              </a:ext>
            </a:extLst>
          </p:cNvPr>
          <p:cNvPicPr>
            <a:picLocks noChangeAspect="1" noChangeArrowheads="1"/>
          </p:cNvPicPr>
          <p:nvPr/>
        </p:nvPicPr>
        <p:blipFill>
          <a:blip r:embed="rId60" cstate="email">
            <a:extLst>
              <a:ext uri="{28A0092B-C50C-407E-A947-70E740481C1C}">
                <a14:useLocalDpi xmlns:a14="http://schemas.microsoft.com/office/drawing/2010/main"/>
              </a:ext>
            </a:extLst>
          </a:blip>
          <a:srcRect/>
          <a:stretch>
            <a:fillRect/>
          </a:stretch>
        </p:blipFill>
        <p:spPr bwMode="auto">
          <a:xfrm>
            <a:off x="2835296" y="4563308"/>
            <a:ext cx="597334" cy="14933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73">
            <a:extLst>
              <a:ext uri="{FF2B5EF4-FFF2-40B4-BE49-F238E27FC236}">
                <a16:creationId xmlns:a16="http://schemas.microsoft.com/office/drawing/2014/main" id="{498C3C35-3CBB-4614-AB61-C454DE8BA4CA}"/>
              </a:ext>
            </a:extLst>
          </p:cNvPr>
          <p:cNvPicPr>
            <a:picLocks noChangeAspect="1" noChangeArrowheads="1"/>
          </p:cNvPicPr>
          <p:nvPr/>
        </p:nvPicPr>
        <p:blipFill>
          <a:blip r:embed="rId61" cstate="email">
            <a:extLst>
              <a:ext uri="{28A0092B-C50C-407E-A947-70E740481C1C}">
                <a14:useLocalDpi xmlns:a14="http://schemas.microsoft.com/office/drawing/2010/main"/>
              </a:ext>
            </a:extLst>
          </a:blip>
          <a:srcRect/>
          <a:stretch>
            <a:fillRect/>
          </a:stretch>
        </p:blipFill>
        <p:spPr bwMode="auto">
          <a:xfrm>
            <a:off x="446215" y="3147059"/>
            <a:ext cx="697787" cy="16173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4">
            <a:extLst>
              <a:ext uri="{FF2B5EF4-FFF2-40B4-BE49-F238E27FC236}">
                <a16:creationId xmlns:a16="http://schemas.microsoft.com/office/drawing/2014/main" id="{36122122-2D13-4331-98FC-E163C59C0F09}"/>
              </a:ext>
            </a:extLst>
          </p:cNvPr>
          <p:cNvPicPr>
            <a:picLocks noChangeAspect="1" noChangeArrowheads="1"/>
          </p:cNvPicPr>
          <p:nvPr/>
        </p:nvPicPr>
        <p:blipFill>
          <a:blip r:embed="rId62" cstate="email">
            <a:extLst>
              <a:ext uri="{28A0092B-C50C-407E-A947-70E740481C1C}">
                <a14:useLocalDpi xmlns:a14="http://schemas.microsoft.com/office/drawing/2010/main"/>
              </a:ext>
            </a:extLst>
          </a:blip>
          <a:srcRect/>
          <a:stretch>
            <a:fillRect/>
          </a:stretch>
        </p:blipFill>
        <p:spPr bwMode="auto">
          <a:xfrm>
            <a:off x="2524037" y="2669509"/>
            <a:ext cx="470720" cy="25339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76">
            <a:extLst>
              <a:ext uri="{FF2B5EF4-FFF2-40B4-BE49-F238E27FC236}">
                <a16:creationId xmlns:a16="http://schemas.microsoft.com/office/drawing/2014/main" id="{E4EF35BD-B4BF-44B7-B6D5-6C8303875123}"/>
              </a:ext>
            </a:extLst>
          </p:cNvPr>
          <p:cNvPicPr>
            <a:picLocks noChangeAspect="1" noChangeArrowheads="1"/>
          </p:cNvPicPr>
          <p:nvPr/>
        </p:nvPicPr>
        <p:blipFill>
          <a:blip r:embed="rId63" cstate="email">
            <a:extLst>
              <a:ext uri="{28A0092B-C50C-407E-A947-70E740481C1C}">
                <a14:useLocalDpi xmlns:a14="http://schemas.microsoft.com/office/drawing/2010/main"/>
              </a:ext>
            </a:extLst>
          </a:blip>
          <a:srcRect/>
          <a:stretch>
            <a:fillRect/>
          </a:stretch>
        </p:blipFill>
        <p:spPr bwMode="auto">
          <a:xfrm>
            <a:off x="409523" y="2873260"/>
            <a:ext cx="628651" cy="20237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77">
            <a:extLst>
              <a:ext uri="{FF2B5EF4-FFF2-40B4-BE49-F238E27FC236}">
                <a16:creationId xmlns:a16="http://schemas.microsoft.com/office/drawing/2014/main" id="{990F83DA-748D-49D1-B84C-50AC29DF0C24}"/>
              </a:ext>
            </a:extLst>
          </p:cNvPr>
          <p:cNvPicPr>
            <a:picLocks noChangeAspect="1" noChangeArrowheads="1"/>
          </p:cNvPicPr>
          <p:nvPr/>
        </p:nvPicPr>
        <p:blipFill>
          <a:blip r:embed="rId64" cstate="email">
            <a:extLst>
              <a:ext uri="{28A0092B-C50C-407E-A947-70E740481C1C}">
                <a14:useLocalDpi xmlns:a14="http://schemas.microsoft.com/office/drawing/2010/main"/>
              </a:ext>
            </a:extLst>
          </a:blip>
          <a:srcRect/>
          <a:stretch>
            <a:fillRect/>
          </a:stretch>
        </p:blipFill>
        <p:spPr bwMode="auto">
          <a:xfrm>
            <a:off x="2357648" y="3549336"/>
            <a:ext cx="803498" cy="17306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78">
            <a:extLst>
              <a:ext uri="{FF2B5EF4-FFF2-40B4-BE49-F238E27FC236}">
                <a16:creationId xmlns:a16="http://schemas.microsoft.com/office/drawing/2014/main" id="{8B41828B-C2B2-4A55-B827-AF1E80064DC9}"/>
              </a:ext>
            </a:extLst>
          </p:cNvPr>
          <p:cNvPicPr>
            <a:picLocks noChangeAspect="1" noChangeArrowheads="1"/>
          </p:cNvPicPr>
          <p:nvPr/>
        </p:nvPicPr>
        <p:blipFill>
          <a:blip r:embed="rId65" cstate="email">
            <a:extLst>
              <a:ext uri="{28A0092B-C50C-407E-A947-70E740481C1C}">
                <a14:useLocalDpi xmlns:a14="http://schemas.microsoft.com/office/drawing/2010/main"/>
              </a:ext>
            </a:extLst>
          </a:blip>
          <a:srcRect/>
          <a:stretch>
            <a:fillRect/>
          </a:stretch>
        </p:blipFill>
        <p:spPr bwMode="auto">
          <a:xfrm>
            <a:off x="650542" y="2160819"/>
            <a:ext cx="697787" cy="16102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79">
            <a:extLst>
              <a:ext uri="{FF2B5EF4-FFF2-40B4-BE49-F238E27FC236}">
                <a16:creationId xmlns:a16="http://schemas.microsoft.com/office/drawing/2014/main" id="{6867D908-5787-462B-986F-639FECC375FF}"/>
              </a:ext>
            </a:extLst>
          </p:cNvPr>
          <p:cNvPicPr>
            <a:picLocks noChangeAspect="1" noChangeArrowheads="1"/>
          </p:cNvPicPr>
          <p:nvPr/>
        </p:nvPicPr>
        <p:blipFill>
          <a:blip r:embed="rId66" cstate="email">
            <a:extLst>
              <a:ext uri="{28A0092B-C50C-407E-A947-70E740481C1C}">
                <a14:useLocalDpi xmlns:a14="http://schemas.microsoft.com/office/drawing/2010/main"/>
              </a:ext>
            </a:extLst>
          </a:blip>
          <a:srcRect/>
          <a:stretch>
            <a:fillRect/>
          </a:stretch>
        </p:blipFill>
        <p:spPr bwMode="auto">
          <a:xfrm>
            <a:off x="405000" y="4861774"/>
            <a:ext cx="881743" cy="9184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0">
            <a:extLst>
              <a:ext uri="{FF2B5EF4-FFF2-40B4-BE49-F238E27FC236}">
                <a16:creationId xmlns:a16="http://schemas.microsoft.com/office/drawing/2014/main" id="{A93A33CA-3B55-417B-9DAC-57E358826E2A}"/>
              </a:ext>
            </a:extLst>
          </p:cNvPr>
          <p:cNvPicPr>
            <a:picLocks noChangeAspect="1" noChangeArrowheads="1"/>
          </p:cNvPicPr>
          <p:nvPr/>
        </p:nvPicPr>
        <p:blipFill>
          <a:blip r:embed="rId67" cstate="email">
            <a:extLst>
              <a:ext uri="{28A0092B-C50C-407E-A947-70E740481C1C}">
                <a14:useLocalDpi xmlns:a14="http://schemas.microsoft.com/office/drawing/2010/main"/>
              </a:ext>
            </a:extLst>
          </a:blip>
          <a:srcRect/>
          <a:stretch>
            <a:fillRect/>
          </a:stretch>
        </p:blipFill>
        <p:spPr bwMode="auto">
          <a:xfrm>
            <a:off x="774723" y="4465603"/>
            <a:ext cx="881743" cy="25331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1">
            <a:extLst>
              <a:ext uri="{FF2B5EF4-FFF2-40B4-BE49-F238E27FC236}">
                <a16:creationId xmlns:a16="http://schemas.microsoft.com/office/drawing/2014/main" id="{AC7260CE-7BC2-4981-9CFC-74D29B08D84B}"/>
              </a:ext>
            </a:extLst>
          </p:cNvPr>
          <p:cNvPicPr>
            <a:picLocks noChangeAspect="1" noChangeArrowheads="1"/>
          </p:cNvPicPr>
          <p:nvPr/>
        </p:nvPicPr>
        <p:blipFill>
          <a:blip r:embed="rId68" cstate="email">
            <a:extLst>
              <a:ext uri="{28A0092B-C50C-407E-A947-70E740481C1C}">
                <a14:useLocalDpi xmlns:a14="http://schemas.microsoft.com/office/drawing/2010/main"/>
              </a:ext>
            </a:extLst>
          </a:blip>
          <a:srcRect/>
          <a:stretch>
            <a:fillRect/>
          </a:stretch>
        </p:blipFill>
        <p:spPr bwMode="auto">
          <a:xfrm>
            <a:off x="505660" y="5155807"/>
            <a:ext cx="578900" cy="14472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2">
            <a:extLst>
              <a:ext uri="{FF2B5EF4-FFF2-40B4-BE49-F238E27FC236}">
                <a16:creationId xmlns:a16="http://schemas.microsoft.com/office/drawing/2014/main" id="{7135110D-91B9-4042-93C3-2CD79A39B5F9}"/>
              </a:ext>
            </a:extLst>
          </p:cNvPr>
          <p:cNvPicPr>
            <a:picLocks noChangeAspect="1" noChangeArrowheads="1"/>
          </p:cNvPicPr>
          <p:nvPr/>
        </p:nvPicPr>
        <p:blipFill>
          <a:blip r:embed="rId69" cstate="email">
            <a:extLst>
              <a:ext uri="{28A0092B-C50C-407E-A947-70E740481C1C}">
                <a14:useLocalDpi xmlns:a14="http://schemas.microsoft.com/office/drawing/2010/main"/>
              </a:ext>
            </a:extLst>
          </a:blip>
          <a:srcRect/>
          <a:stretch>
            <a:fillRect/>
          </a:stretch>
        </p:blipFill>
        <p:spPr bwMode="auto">
          <a:xfrm>
            <a:off x="2007195" y="4019333"/>
            <a:ext cx="230715" cy="21250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83">
            <a:extLst>
              <a:ext uri="{FF2B5EF4-FFF2-40B4-BE49-F238E27FC236}">
                <a16:creationId xmlns:a16="http://schemas.microsoft.com/office/drawing/2014/main" id="{D6D310D6-CE5F-47C3-A51E-28C686417966}"/>
              </a:ext>
            </a:extLst>
          </p:cNvPr>
          <p:cNvPicPr>
            <a:picLocks noChangeAspect="1" noChangeArrowheads="1"/>
          </p:cNvPicPr>
          <p:nvPr/>
        </p:nvPicPr>
        <p:blipFill>
          <a:blip r:embed="rId70" cstate="email">
            <a:extLst>
              <a:ext uri="{28A0092B-C50C-407E-A947-70E740481C1C}">
                <a14:useLocalDpi xmlns:a14="http://schemas.microsoft.com/office/drawing/2010/main"/>
              </a:ext>
            </a:extLst>
          </a:blip>
          <a:srcRect/>
          <a:stretch>
            <a:fillRect/>
          </a:stretch>
        </p:blipFill>
        <p:spPr bwMode="auto">
          <a:xfrm>
            <a:off x="1274304" y="5207743"/>
            <a:ext cx="881743" cy="142875"/>
          </a:xfrm>
          <a:prstGeom prst="rect">
            <a:avLst/>
          </a:prstGeom>
          <a:noFill/>
          <a:extLst>
            <a:ext uri="{909E8E84-426E-40DD-AFC4-6F175D3DCCD1}">
              <a14:hiddenFill xmlns:a14="http://schemas.microsoft.com/office/drawing/2010/main">
                <a:solidFill>
                  <a:srgbClr val="FFFFFF"/>
                </a:solidFill>
              </a14:hiddenFill>
            </a:ext>
          </a:extLst>
        </p:spPr>
      </p:pic>
      <p:sp>
        <p:nvSpPr>
          <p:cNvPr id="74" name="Content Placeholder 2">
            <a:extLst>
              <a:ext uri="{FF2B5EF4-FFF2-40B4-BE49-F238E27FC236}">
                <a16:creationId xmlns:a16="http://schemas.microsoft.com/office/drawing/2014/main" id="{4D1C6DA3-6F96-479B-9E42-18ACAF03652E}"/>
              </a:ext>
            </a:extLst>
          </p:cNvPr>
          <p:cNvSpPr txBox="1">
            <a:spLocks/>
          </p:cNvSpPr>
          <p:nvPr/>
        </p:nvSpPr>
        <p:spPr>
          <a:xfrm>
            <a:off x="6411318" y="2364130"/>
            <a:ext cx="2313101" cy="2675855"/>
          </a:xfrm>
          <a:prstGeom prst="rect">
            <a:avLst/>
          </a:prstGeom>
        </p:spPr>
        <p:txBody>
          <a:bodyPr vert="horz" lIns="0" tIns="0" rIns="0" bIns="0" rtlCol="0">
            <a:normAutofit fontScale="85000" lnSpcReduction="20000"/>
          </a:bodyPr>
          <a:lstStyle>
            <a:lvl1pPr marL="228600" indent="-228600" algn="l" defTabSz="914400" rtl="0" eaLnBrk="1" latinLnBrk="0" hangingPunct="1">
              <a:lnSpc>
                <a:spcPct val="90000"/>
              </a:lnSpc>
              <a:spcBef>
                <a:spcPts val="1000"/>
              </a:spcBef>
              <a:buClr>
                <a:schemeClr val="accent1"/>
              </a:buClr>
              <a:buSzPct val="75000"/>
              <a:buFont typeface="Wingdings" panose="05000000000000000000" pitchFamily="2" charset="2"/>
              <a:buChar char="§"/>
              <a:defRPr sz="16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75000"/>
              <a:buFont typeface="Wingdings" panose="05000000000000000000" pitchFamily="2" charset="2"/>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5000"/>
              <a:buFont typeface="Wingdings" panose="05000000000000000000" pitchFamily="2" charset="2"/>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75000"/>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75000"/>
              <a:buFont typeface="Wingdings" panose="05000000000000000000"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bg1"/>
              </a:buClr>
              <a:buNone/>
            </a:pPr>
            <a:r>
              <a:rPr lang="en-US" sz="1200" b="1" dirty="0">
                <a:solidFill>
                  <a:schemeClr val="bg1"/>
                </a:solidFill>
              </a:rPr>
              <a:t>Creation Sites with Tech Industrial</a:t>
            </a:r>
            <a:br>
              <a:rPr lang="en-US" sz="1200" b="1" dirty="0">
                <a:solidFill>
                  <a:schemeClr val="bg1"/>
                </a:solidFill>
              </a:rPr>
            </a:br>
            <a:endParaRPr lang="en-US" sz="1200" b="1" dirty="0">
              <a:solidFill>
                <a:schemeClr val="bg1"/>
              </a:solidFill>
            </a:endParaRPr>
          </a:p>
          <a:p>
            <a:pPr>
              <a:buClr>
                <a:schemeClr val="bg1"/>
              </a:buClr>
            </a:pPr>
            <a:r>
              <a:rPr lang="en-US" sz="1200" dirty="0">
                <a:solidFill>
                  <a:schemeClr val="bg1"/>
                </a:solidFill>
              </a:rPr>
              <a:t>Changzhou, China</a:t>
            </a:r>
          </a:p>
          <a:p>
            <a:pPr>
              <a:buClr>
                <a:schemeClr val="bg1"/>
              </a:buClr>
            </a:pPr>
            <a:r>
              <a:rPr lang="en-US" sz="1200" dirty="0">
                <a:solidFill>
                  <a:schemeClr val="bg1"/>
                </a:solidFill>
              </a:rPr>
              <a:t>Dallas, TX</a:t>
            </a:r>
          </a:p>
          <a:p>
            <a:pPr>
              <a:buClr>
                <a:schemeClr val="bg1"/>
              </a:buClr>
            </a:pPr>
            <a:r>
              <a:rPr lang="en-US" sz="1200" dirty="0">
                <a:solidFill>
                  <a:schemeClr val="bg1"/>
                </a:solidFill>
              </a:rPr>
              <a:t>Seattle, WA</a:t>
            </a:r>
          </a:p>
          <a:p>
            <a:pPr>
              <a:buClr>
                <a:schemeClr val="bg1"/>
              </a:buClr>
            </a:pPr>
            <a:r>
              <a:rPr lang="en-US" sz="1200" dirty="0">
                <a:solidFill>
                  <a:schemeClr val="bg1"/>
                </a:solidFill>
              </a:rPr>
              <a:t>Hermosillo, MX</a:t>
            </a:r>
          </a:p>
          <a:p>
            <a:pPr>
              <a:buClr>
                <a:schemeClr val="bg1"/>
              </a:buClr>
            </a:pPr>
            <a:r>
              <a:rPr lang="en-US" sz="1200" dirty="0">
                <a:solidFill>
                  <a:schemeClr val="bg1"/>
                </a:solidFill>
              </a:rPr>
              <a:t>Mexicali, MX	</a:t>
            </a:r>
          </a:p>
          <a:p>
            <a:pPr>
              <a:buClr>
                <a:schemeClr val="bg1"/>
              </a:buClr>
            </a:pPr>
            <a:r>
              <a:rPr lang="en-US" sz="1200" dirty="0">
                <a:solidFill>
                  <a:schemeClr val="bg1"/>
                </a:solidFill>
              </a:rPr>
              <a:t>Milwaukee, WI</a:t>
            </a:r>
          </a:p>
          <a:p>
            <a:pPr>
              <a:buClr>
                <a:schemeClr val="bg1"/>
              </a:buClr>
            </a:pPr>
            <a:r>
              <a:rPr lang="en-US" sz="1200" dirty="0">
                <a:solidFill>
                  <a:schemeClr val="bg1"/>
                </a:solidFill>
              </a:rPr>
              <a:t>Mississauga, ONT</a:t>
            </a:r>
          </a:p>
          <a:p>
            <a:pPr>
              <a:buClr>
                <a:schemeClr val="bg1"/>
              </a:buClr>
            </a:pPr>
            <a:r>
              <a:rPr lang="en-US" sz="1200" dirty="0">
                <a:solidFill>
                  <a:schemeClr val="bg1"/>
                </a:solidFill>
              </a:rPr>
              <a:t>St. Peter, MN</a:t>
            </a:r>
          </a:p>
          <a:p>
            <a:pPr>
              <a:buClr>
                <a:schemeClr val="bg1"/>
              </a:buClr>
            </a:pPr>
            <a:r>
              <a:rPr lang="en-US" sz="1200" dirty="0">
                <a:solidFill>
                  <a:schemeClr val="bg1"/>
                </a:solidFill>
              </a:rPr>
              <a:t>Toronto, ONT</a:t>
            </a:r>
          </a:p>
          <a:p>
            <a:pPr>
              <a:buClr>
                <a:schemeClr val="bg1"/>
              </a:buClr>
            </a:pPr>
            <a:r>
              <a:rPr lang="en-US" sz="1200" dirty="0">
                <a:solidFill>
                  <a:schemeClr val="bg1"/>
                </a:solidFill>
              </a:rPr>
              <a:t>Vancouver, BC</a:t>
            </a:r>
          </a:p>
        </p:txBody>
      </p:sp>
      <p:pic>
        <p:nvPicPr>
          <p:cNvPr id="3" name="Picture 2">
            <a:extLst>
              <a:ext uri="{FF2B5EF4-FFF2-40B4-BE49-F238E27FC236}">
                <a16:creationId xmlns:a16="http://schemas.microsoft.com/office/drawing/2014/main" id="{D168609E-6226-4844-B0AA-E8F0612A032A}"/>
              </a:ext>
            </a:extLst>
          </p:cNvPr>
          <p:cNvPicPr>
            <a:picLocks noChangeAspect="1"/>
          </p:cNvPicPr>
          <p:nvPr/>
        </p:nvPicPr>
        <p:blipFill>
          <a:blip r:embed="rId71"/>
          <a:stretch>
            <a:fillRect/>
          </a:stretch>
        </p:blipFill>
        <p:spPr>
          <a:xfrm>
            <a:off x="6097332" y="1785677"/>
            <a:ext cx="3053906" cy="3918317"/>
          </a:xfrm>
          <a:prstGeom prst="rect">
            <a:avLst/>
          </a:prstGeom>
        </p:spPr>
      </p:pic>
      <p:sp>
        <p:nvSpPr>
          <p:cNvPr id="79" name="TextBox 78">
            <a:extLst>
              <a:ext uri="{FF2B5EF4-FFF2-40B4-BE49-F238E27FC236}">
                <a16:creationId xmlns:a16="http://schemas.microsoft.com/office/drawing/2014/main" id="{6099BA94-77D8-403A-8999-5F43BD73BD50}"/>
              </a:ext>
            </a:extLst>
          </p:cNvPr>
          <p:cNvSpPr txBox="1"/>
          <p:nvPr/>
        </p:nvSpPr>
        <p:spPr>
          <a:xfrm>
            <a:off x="6252223" y="1946227"/>
            <a:ext cx="2097521" cy="3385542"/>
          </a:xfrm>
          <a:prstGeom prst="rect">
            <a:avLst/>
          </a:prstGeom>
          <a:noFill/>
        </p:spPr>
        <p:txBody>
          <a:bodyPr wrap="square">
            <a:spAutoFit/>
          </a:bodyPr>
          <a:lstStyle/>
          <a:p>
            <a:pPr marL="0" indent="0" algn="ctr">
              <a:buClr>
                <a:schemeClr val="bg1"/>
              </a:buClr>
              <a:buNone/>
            </a:pPr>
            <a:r>
              <a:rPr lang="en-US" b="1" dirty="0">
                <a:solidFill>
                  <a:schemeClr val="bg1"/>
                </a:solidFill>
              </a:rPr>
              <a:t>Creation Sites with Tech Industrial</a:t>
            </a:r>
            <a:br>
              <a:rPr lang="en-US" b="1" dirty="0">
                <a:solidFill>
                  <a:schemeClr val="bg1"/>
                </a:solidFill>
              </a:rPr>
            </a:br>
            <a:endParaRPr lang="en-US" b="1" dirty="0">
              <a:solidFill>
                <a:schemeClr val="bg1"/>
              </a:solidFill>
            </a:endParaRPr>
          </a:p>
          <a:p>
            <a:pPr>
              <a:buClr>
                <a:schemeClr val="bg1"/>
              </a:buClr>
            </a:pPr>
            <a:r>
              <a:rPr lang="en-US" sz="1600" dirty="0">
                <a:solidFill>
                  <a:schemeClr val="bg1"/>
                </a:solidFill>
              </a:rPr>
              <a:t>Changzhou, China</a:t>
            </a:r>
          </a:p>
          <a:p>
            <a:pPr>
              <a:buClr>
                <a:schemeClr val="bg1"/>
              </a:buClr>
            </a:pPr>
            <a:r>
              <a:rPr lang="en-US" sz="1600" dirty="0">
                <a:solidFill>
                  <a:schemeClr val="bg1"/>
                </a:solidFill>
              </a:rPr>
              <a:t>Dallas, TX</a:t>
            </a:r>
          </a:p>
          <a:p>
            <a:pPr>
              <a:buClr>
                <a:schemeClr val="bg1"/>
              </a:buClr>
            </a:pPr>
            <a:r>
              <a:rPr lang="en-US" sz="1600" dirty="0">
                <a:solidFill>
                  <a:schemeClr val="bg1"/>
                </a:solidFill>
              </a:rPr>
              <a:t>Seattle, WA</a:t>
            </a:r>
          </a:p>
          <a:p>
            <a:pPr>
              <a:buClr>
                <a:schemeClr val="bg1"/>
              </a:buClr>
            </a:pPr>
            <a:r>
              <a:rPr lang="en-US" sz="1600" dirty="0">
                <a:solidFill>
                  <a:schemeClr val="bg1"/>
                </a:solidFill>
              </a:rPr>
              <a:t>Hermosillo, MX</a:t>
            </a:r>
          </a:p>
          <a:p>
            <a:pPr>
              <a:buClr>
                <a:schemeClr val="bg1"/>
              </a:buClr>
            </a:pPr>
            <a:r>
              <a:rPr lang="en-US" sz="1600" dirty="0">
                <a:solidFill>
                  <a:schemeClr val="bg1"/>
                </a:solidFill>
              </a:rPr>
              <a:t>Mexicali, MX	</a:t>
            </a:r>
          </a:p>
          <a:p>
            <a:pPr>
              <a:buClr>
                <a:schemeClr val="bg1"/>
              </a:buClr>
            </a:pPr>
            <a:r>
              <a:rPr lang="en-US" sz="1600" dirty="0">
                <a:solidFill>
                  <a:schemeClr val="bg1"/>
                </a:solidFill>
              </a:rPr>
              <a:t>Milwaukee, WI</a:t>
            </a:r>
          </a:p>
          <a:p>
            <a:pPr>
              <a:buClr>
                <a:schemeClr val="bg1"/>
              </a:buClr>
            </a:pPr>
            <a:r>
              <a:rPr lang="en-US" sz="1600" dirty="0">
                <a:solidFill>
                  <a:schemeClr val="bg1"/>
                </a:solidFill>
              </a:rPr>
              <a:t>Mississauga, ONT</a:t>
            </a:r>
          </a:p>
          <a:p>
            <a:pPr>
              <a:buClr>
                <a:schemeClr val="bg1"/>
              </a:buClr>
            </a:pPr>
            <a:r>
              <a:rPr lang="en-US" sz="1600" dirty="0">
                <a:solidFill>
                  <a:schemeClr val="bg1"/>
                </a:solidFill>
              </a:rPr>
              <a:t>St. Peter, MN</a:t>
            </a:r>
          </a:p>
          <a:p>
            <a:pPr>
              <a:buClr>
                <a:schemeClr val="bg1"/>
              </a:buClr>
            </a:pPr>
            <a:r>
              <a:rPr lang="en-US" sz="1600" dirty="0">
                <a:solidFill>
                  <a:schemeClr val="bg1"/>
                </a:solidFill>
              </a:rPr>
              <a:t>Toronto, ONT</a:t>
            </a:r>
          </a:p>
          <a:p>
            <a:pPr>
              <a:buClr>
                <a:schemeClr val="bg1"/>
              </a:buClr>
            </a:pPr>
            <a:r>
              <a:rPr lang="en-US" sz="1600" dirty="0">
                <a:solidFill>
                  <a:schemeClr val="bg1"/>
                </a:solidFill>
              </a:rPr>
              <a:t>Vancouver, BC</a:t>
            </a:r>
          </a:p>
        </p:txBody>
      </p:sp>
    </p:spTree>
    <p:extLst>
      <p:ext uri="{BB962C8B-B14F-4D97-AF65-F5344CB8AC3E}">
        <p14:creationId xmlns:p14="http://schemas.microsoft.com/office/powerpoint/2010/main" val="672019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49093" b="13098"/>
          <a:stretch/>
        </p:blipFill>
        <p:spPr>
          <a:xfrm flipH="1">
            <a:off x="3040576" y="1447800"/>
            <a:ext cx="3106210" cy="3525838"/>
          </a:xfrm>
          <a:prstGeom prst="rect">
            <a:avLst/>
          </a:prstGeom>
        </p:spPr>
      </p:pic>
      <p:sp>
        <p:nvSpPr>
          <p:cNvPr id="15364" name="Rectangle 3"/>
          <p:cNvSpPr>
            <a:spLocks noGrp="1" noChangeArrowheads="1"/>
          </p:cNvSpPr>
          <p:nvPr>
            <p:ph idx="1"/>
          </p:nvPr>
        </p:nvSpPr>
        <p:spPr>
          <a:xfrm>
            <a:off x="86144" y="1564416"/>
            <a:ext cx="7086599" cy="4359303"/>
          </a:xfrm>
        </p:spPr>
        <p:txBody>
          <a:bodyPr/>
          <a:lstStyle/>
          <a:p>
            <a:pPr eaLnBrk="1" hangingPunct="1"/>
            <a:r>
              <a:rPr lang="en-US" sz="2400" dirty="0"/>
              <a:t>Regionally Based Business Units</a:t>
            </a:r>
          </a:p>
          <a:p>
            <a:pPr lvl="1" eaLnBrk="1" hangingPunct="1"/>
            <a:r>
              <a:rPr lang="en-US" sz="2000" dirty="0"/>
              <a:t>Controlled size and capacity for ultimate </a:t>
            </a:r>
            <a:br>
              <a:rPr lang="en-US" sz="2000" dirty="0"/>
            </a:br>
            <a:r>
              <a:rPr lang="en-US" sz="2000" dirty="0"/>
              <a:t>responsiveness and flexibility</a:t>
            </a:r>
          </a:p>
          <a:p>
            <a:pPr lvl="1" eaLnBrk="1" hangingPunct="1">
              <a:buFont typeface="Wingdings" pitchFamily="2" charset="2"/>
              <a:buNone/>
            </a:pPr>
            <a:endParaRPr lang="en-US" sz="900" dirty="0"/>
          </a:p>
          <a:p>
            <a:pPr eaLnBrk="1" hangingPunct="1">
              <a:lnSpc>
                <a:spcPct val="90000"/>
              </a:lnSpc>
            </a:pPr>
            <a:r>
              <a:rPr lang="en-US" sz="2400" dirty="0"/>
              <a:t>Customer-Focused Teams</a:t>
            </a:r>
          </a:p>
          <a:p>
            <a:pPr lvl="1" eaLnBrk="1" hangingPunct="1">
              <a:lnSpc>
                <a:spcPct val="90000"/>
              </a:lnSpc>
            </a:pPr>
            <a:r>
              <a:rPr lang="en-US" sz="2000" dirty="0"/>
              <a:t>Dedicated to a customer</a:t>
            </a:r>
          </a:p>
          <a:p>
            <a:pPr lvl="1" eaLnBrk="1" hangingPunct="1">
              <a:lnSpc>
                <a:spcPct val="90000"/>
              </a:lnSpc>
            </a:pPr>
            <a:r>
              <a:rPr lang="en-US" sz="2000" dirty="0"/>
              <a:t>Physically located together</a:t>
            </a:r>
          </a:p>
          <a:p>
            <a:pPr lvl="1" eaLnBrk="1" hangingPunct="1">
              <a:lnSpc>
                <a:spcPct val="90000"/>
              </a:lnSpc>
            </a:pPr>
            <a:r>
              <a:rPr lang="en-US" sz="2000" dirty="0"/>
              <a:t>Responsible for all aspects of the relationship</a:t>
            </a:r>
          </a:p>
          <a:p>
            <a:pPr lvl="1" eaLnBrk="1" hangingPunct="1">
              <a:lnSpc>
                <a:spcPct val="90000"/>
              </a:lnSpc>
              <a:buFont typeface="Wingdings" pitchFamily="2" charset="2"/>
              <a:buNone/>
            </a:pPr>
            <a:endParaRPr lang="en-US" sz="900" dirty="0"/>
          </a:p>
          <a:p>
            <a:pPr eaLnBrk="1" hangingPunct="1">
              <a:lnSpc>
                <a:spcPct val="90000"/>
              </a:lnSpc>
            </a:pPr>
            <a:r>
              <a:rPr lang="en-US" sz="2400" dirty="0"/>
              <a:t>Customer-Focused Cellular Manufacturing</a:t>
            </a:r>
          </a:p>
          <a:p>
            <a:pPr lvl="1" eaLnBrk="1" hangingPunct="1">
              <a:lnSpc>
                <a:spcPct val="90000"/>
              </a:lnSpc>
            </a:pPr>
            <a:r>
              <a:rPr lang="en-US" sz="2000" dirty="0"/>
              <a:t>Dedicated floor space</a:t>
            </a:r>
          </a:p>
          <a:p>
            <a:pPr lvl="1" eaLnBrk="1" hangingPunct="1">
              <a:lnSpc>
                <a:spcPct val="90000"/>
              </a:lnSpc>
              <a:buFont typeface="Wingdings" pitchFamily="2" charset="2"/>
              <a:buNone/>
            </a:pPr>
            <a:endParaRPr lang="en-US" sz="900" dirty="0"/>
          </a:p>
          <a:p>
            <a:pPr lvl="2" eaLnBrk="1" hangingPunct="1"/>
            <a:endParaRPr lang="en-US" sz="1800" dirty="0"/>
          </a:p>
        </p:txBody>
      </p:sp>
      <p:sp>
        <p:nvSpPr>
          <p:cNvPr id="15363" name="Rectangle 2"/>
          <p:cNvSpPr>
            <a:spLocks noGrp="1" noChangeArrowheads="1"/>
          </p:cNvSpPr>
          <p:nvPr>
            <p:ph type="title"/>
          </p:nvPr>
        </p:nvSpPr>
        <p:spPr/>
        <p:txBody>
          <a:bodyPr/>
          <a:lstStyle/>
          <a:p>
            <a:pPr eaLnBrk="1" hangingPunct="1"/>
            <a:r>
              <a:rPr lang="en-US"/>
              <a:t>Customer-Focused Business Model</a:t>
            </a:r>
          </a:p>
        </p:txBody>
      </p:sp>
      <p:sp>
        <p:nvSpPr>
          <p:cNvPr id="15362" name="Slide Number Placeholder 3"/>
          <p:cNvSpPr>
            <a:spLocks noGrp="1"/>
          </p:cNvSpPr>
          <p:nvPr>
            <p:ph type="sldNum" sz="quarter" idx="4"/>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55EA75-F02A-4076-B5D1-00300C314E96}" type="slidenum">
              <a:rPr lang="en-US"/>
              <a:pPr eaLnBrk="1" hangingPunct="1"/>
              <a:t>33</a:t>
            </a:fld>
            <a:endParaRPr lang="en-US"/>
          </a:p>
        </p:txBody>
      </p:sp>
      <p:pic>
        <p:nvPicPr>
          <p:cNvPr id="3" name="Picture 2">
            <a:extLst>
              <a:ext uri="{FF2B5EF4-FFF2-40B4-BE49-F238E27FC236}">
                <a16:creationId xmlns:a16="http://schemas.microsoft.com/office/drawing/2014/main" id="{AD04CF35-A9D8-4BD7-8B59-E0CB2D5C9D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3062" y="1397113"/>
            <a:ext cx="3017737" cy="4526606"/>
          </a:xfrm>
          <a:prstGeom prst="rect">
            <a:avLst/>
          </a:prstGeom>
        </p:spPr>
      </p:pic>
    </p:spTree>
    <p:extLst>
      <p:ext uri="{BB962C8B-B14F-4D97-AF65-F5344CB8AC3E}">
        <p14:creationId xmlns:p14="http://schemas.microsoft.com/office/powerpoint/2010/main" val="2821311266"/>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9C225A-4F0E-4B33-91A3-33A43E13EE48}"/>
              </a:ext>
            </a:extLst>
          </p:cNvPr>
          <p:cNvSpPr>
            <a:spLocks noGrp="1"/>
          </p:cNvSpPr>
          <p:nvPr>
            <p:ph type="ftr" sz="quarter" idx="3"/>
          </p:nvPr>
        </p:nvSpPr>
        <p:spPr/>
        <p:txBody>
          <a:bodyPr/>
          <a:lstStyle/>
          <a:p>
            <a:fld id="{1C004681-B371-CE41-AE3B-F2F58C7757D4}" type="slidenum">
              <a:rPr lang="en-US" smtClean="0"/>
              <a:pPr/>
              <a:t>34</a:t>
            </a:fld>
            <a:endParaRPr lang="en-US" dirty="0"/>
          </a:p>
        </p:txBody>
      </p:sp>
      <p:pic>
        <p:nvPicPr>
          <p:cNvPr id="6" name="Picture 5" descr="Background pattern&#10;&#10;Description automatically generated">
            <a:extLst>
              <a:ext uri="{FF2B5EF4-FFF2-40B4-BE49-F238E27FC236}">
                <a16:creationId xmlns:a16="http://schemas.microsoft.com/office/drawing/2014/main" id="{274900FF-E419-47E2-8B5F-497AC550C39D}"/>
              </a:ext>
            </a:extLst>
          </p:cNvPr>
          <p:cNvPicPr>
            <a:picLocks noChangeAspect="1"/>
          </p:cNvPicPr>
          <p:nvPr/>
        </p:nvPicPr>
        <p:blipFill>
          <a:blip r:embed="rId3" cstate="print">
            <a:alphaModFix amt="85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8125" y="1390279"/>
            <a:ext cx="9144000" cy="5143500"/>
          </a:xfrm>
          <a:prstGeom prst="rect">
            <a:avLst/>
          </a:prstGeom>
        </p:spPr>
      </p:pic>
      <p:sp>
        <p:nvSpPr>
          <p:cNvPr id="7" name="Footer Placeholder 1">
            <a:extLst>
              <a:ext uri="{FF2B5EF4-FFF2-40B4-BE49-F238E27FC236}">
                <a16:creationId xmlns:a16="http://schemas.microsoft.com/office/drawing/2014/main" id="{AA8DE945-819A-4483-AEF5-6723DB9A3DEA}"/>
              </a:ext>
            </a:extLst>
          </p:cNvPr>
          <p:cNvSpPr txBox="1">
            <a:spLocks/>
          </p:cNvSpPr>
          <p:nvPr/>
        </p:nvSpPr>
        <p:spPr>
          <a:xfrm>
            <a:off x="80003" y="5648311"/>
            <a:ext cx="3086100" cy="273844"/>
          </a:xfrm>
          <a:prstGeom prst="rect">
            <a:avLst/>
          </a:prstGeom>
        </p:spPr>
        <p:txBody>
          <a:bodyPr vert="horz" lIns="68580" tIns="34290" rIns="68580" bIns="34290" rtlCol="0" anchor="ctr"/>
          <a:lstStyle>
            <a:defPPr>
              <a:defRPr lang="en-US"/>
            </a:defPPr>
            <a:lvl1pPr marL="0" algn="l" defTabSz="914400" rtl="0" eaLnBrk="1" latinLnBrk="0" hangingPunct="1">
              <a:defRPr sz="1400" b="1" i="0" kern="1200">
                <a:solidFill>
                  <a:schemeClr val="tx2"/>
                </a:solidFill>
                <a:latin typeface="Arial Black" panose="020B0A040201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004681-B371-CE41-AE3B-F2F58C7757D4}" type="slidenum">
              <a:rPr lang="en-US" sz="1050"/>
              <a:pPr/>
              <a:t>34</a:t>
            </a:fld>
            <a:endParaRPr lang="en-US" sz="1050" dirty="0"/>
          </a:p>
        </p:txBody>
      </p:sp>
      <p:pic>
        <p:nvPicPr>
          <p:cNvPr id="8" name="Picture 7">
            <a:extLst>
              <a:ext uri="{FF2B5EF4-FFF2-40B4-BE49-F238E27FC236}">
                <a16:creationId xmlns:a16="http://schemas.microsoft.com/office/drawing/2014/main" id="{28EA0EFB-114B-42E5-8572-EAD1F3F6D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9790" y="2321248"/>
            <a:ext cx="5136502" cy="3429000"/>
          </a:xfrm>
          <a:prstGeom prst="rect">
            <a:avLst/>
          </a:prstGeom>
        </p:spPr>
      </p:pic>
      <p:sp>
        <p:nvSpPr>
          <p:cNvPr id="9" name="Line Callout 2 62">
            <a:extLst>
              <a:ext uri="{FF2B5EF4-FFF2-40B4-BE49-F238E27FC236}">
                <a16:creationId xmlns:a16="http://schemas.microsoft.com/office/drawing/2014/main" id="{CB35EFEF-4FBB-41CB-B2E9-D891182EE7D9}"/>
              </a:ext>
            </a:extLst>
          </p:cNvPr>
          <p:cNvSpPr/>
          <p:nvPr/>
        </p:nvSpPr>
        <p:spPr>
          <a:xfrm>
            <a:off x="367186" y="3740769"/>
            <a:ext cx="1543050" cy="943670"/>
          </a:xfrm>
          <a:prstGeom prst="borderCallout2">
            <a:avLst>
              <a:gd name="adj1" fmla="val 44994"/>
              <a:gd name="adj2" fmla="val 100081"/>
              <a:gd name="adj3" fmla="val 47348"/>
              <a:gd name="adj4" fmla="val 211550"/>
              <a:gd name="adj5" fmla="val 47941"/>
              <a:gd name="adj6" fmla="val 211388"/>
            </a:avLst>
          </a:prstGeom>
          <a:solidFill>
            <a:schemeClr val="bg1"/>
          </a:solidFill>
          <a:ln w="19050" cap="sq">
            <a:solidFill>
              <a:schemeClr val="bg2"/>
            </a:solidFill>
            <a:round/>
          </a:ln>
        </p:spPr>
        <p:txBody>
          <a:bodyPr wrap="square" lIns="137160" tIns="68580" rIns="137160" bIns="68580" rtlCol="0">
            <a:noAutofit/>
          </a:bodyPr>
          <a:lstStyle/>
          <a:p>
            <a:pPr>
              <a:buClr>
                <a:schemeClr val="tx1"/>
              </a:buClr>
            </a:pPr>
            <a:r>
              <a:rPr lang="en-US" sz="1050" b="1" dirty="0"/>
              <a:t>Manufacturing Engineer </a:t>
            </a:r>
          </a:p>
          <a:p>
            <a:pPr marL="128588" indent="-128588">
              <a:buClr>
                <a:schemeClr val="tx1"/>
              </a:buClr>
              <a:buFont typeface="Arial" panose="020B0604020202020204" pitchFamily="34" charset="0"/>
              <a:buChar char="•"/>
            </a:pPr>
            <a:r>
              <a:rPr lang="en-US" sz="825" dirty="0"/>
              <a:t>NPI and Pilot Production</a:t>
            </a:r>
          </a:p>
          <a:p>
            <a:pPr marL="128588" indent="-128588">
              <a:buClr>
                <a:schemeClr val="tx1"/>
              </a:buClr>
              <a:buFont typeface="Arial" panose="020B0604020202020204" pitchFamily="34" charset="0"/>
              <a:buChar char="•"/>
            </a:pPr>
            <a:r>
              <a:rPr lang="en-US" sz="825" dirty="0"/>
              <a:t>Sustaining Engineering</a:t>
            </a:r>
          </a:p>
          <a:p>
            <a:pPr marL="128588" indent="-128588">
              <a:buClr>
                <a:schemeClr val="tx1"/>
              </a:buClr>
              <a:buFont typeface="Arial" panose="020B0604020202020204" pitchFamily="34" charset="0"/>
              <a:buChar char="•"/>
            </a:pPr>
            <a:r>
              <a:rPr lang="en-US" sz="825" dirty="0"/>
              <a:t>ECO Management</a:t>
            </a:r>
          </a:p>
        </p:txBody>
      </p:sp>
      <p:sp>
        <p:nvSpPr>
          <p:cNvPr id="10" name="Line Callout 2 66">
            <a:extLst>
              <a:ext uri="{FF2B5EF4-FFF2-40B4-BE49-F238E27FC236}">
                <a16:creationId xmlns:a16="http://schemas.microsoft.com/office/drawing/2014/main" id="{685247F2-09F9-415C-9577-8514B192D6F5}"/>
              </a:ext>
            </a:extLst>
          </p:cNvPr>
          <p:cNvSpPr/>
          <p:nvPr/>
        </p:nvSpPr>
        <p:spPr>
          <a:xfrm>
            <a:off x="6894696" y="1788379"/>
            <a:ext cx="1543050" cy="842538"/>
          </a:xfrm>
          <a:prstGeom prst="borderCallout2">
            <a:avLst>
              <a:gd name="adj1" fmla="val 100551"/>
              <a:gd name="adj2" fmla="val 18600"/>
              <a:gd name="adj3" fmla="val 219811"/>
              <a:gd name="adj4" fmla="val 18852"/>
              <a:gd name="adj5" fmla="val 221156"/>
              <a:gd name="adj6" fmla="val -63929"/>
            </a:avLst>
          </a:prstGeom>
          <a:solidFill>
            <a:schemeClr val="bg1"/>
          </a:solidFill>
          <a:ln w="19050" cap="sq">
            <a:solidFill>
              <a:schemeClr val="bg2"/>
            </a:solidFill>
            <a:round/>
          </a:ln>
        </p:spPr>
        <p:txBody>
          <a:bodyPr wrap="square" lIns="137160" tIns="68580" rIns="137160" bIns="68580" rtlCol="0">
            <a:noAutofit/>
          </a:bodyPr>
          <a:lstStyle/>
          <a:p>
            <a:pPr>
              <a:buClr>
                <a:schemeClr val="tx1"/>
              </a:buClr>
            </a:pPr>
            <a:r>
              <a:rPr lang="en-US" sz="1050" b="1" dirty="0"/>
              <a:t>Buyer</a:t>
            </a:r>
          </a:p>
          <a:p>
            <a:pPr marL="128588" indent="-128588">
              <a:buClr>
                <a:schemeClr val="tx1"/>
              </a:buClr>
              <a:buFont typeface="Arial" panose="020B0604020202020204" pitchFamily="34" charset="0"/>
              <a:buChar char="•"/>
            </a:pPr>
            <a:r>
              <a:rPr lang="en-US" sz="825" dirty="0"/>
              <a:t>Tactical Procurement</a:t>
            </a:r>
          </a:p>
          <a:p>
            <a:pPr marL="128588" indent="-128588">
              <a:buClr>
                <a:schemeClr val="tx1"/>
              </a:buClr>
              <a:buFont typeface="Arial" panose="020B0604020202020204" pitchFamily="34" charset="0"/>
              <a:buChar char="•"/>
            </a:pPr>
            <a:r>
              <a:rPr lang="en-US" sz="825" dirty="0"/>
              <a:t>Push/Pull/Cancel</a:t>
            </a:r>
          </a:p>
          <a:p>
            <a:pPr marL="128588" indent="-128588">
              <a:buClr>
                <a:schemeClr val="tx1"/>
              </a:buClr>
              <a:buFont typeface="Arial" panose="020B0604020202020204" pitchFamily="34" charset="0"/>
              <a:buChar char="•"/>
            </a:pPr>
            <a:r>
              <a:rPr lang="en-US" sz="825" dirty="0"/>
              <a:t>Setup and Maintenance of Part Attributes</a:t>
            </a:r>
          </a:p>
        </p:txBody>
      </p:sp>
      <p:sp>
        <p:nvSpPr>
          <p:cNvPr id="11" name="Line Callout 2 67">
            <a:extLst>
              <a:ext uri="{FF2B5EF4-FFF2-40B4-BE49-F238E27FC236}">
                <a16:creationId xmlns:a16="http://schemas.microsoft.com/office/drawing/2014/main" id="{BF11DFBF-7591-4EA9-85B0-F8188B67A044}"/>
              </a:ext>
            </a:extLst>
          </p:cNvPr>
          <p:cNvSpPr/>
          <p:nvPr/>
        </p:nvSpPr>
        <p:spPr>
          <a:xfrm>
            <a:off x="7205638" y="4083101"/>
            <a:ext cx="1543050" cy="1186548"/>
          </a:xfrm>
          <a:prstGeom prst="borderCallout2">
            <a:avLst>
              <a:gd name="adj1" fmla="val 100740"/>
              <a:gd name="adj2" fmla="val 10235"/>
              <a:gd name="adj3" fmla="val 124127"/>
              <a:gd name="adj4" fmla="val 10768"/>
              <a:gd name="adj5" fmla="val 129773"/>
              <a:gd name="adj6" fmla="val 33190"/>
            </a:avLst>
          </a:prstGeom>
          <a:solidFill>
            <a:schemeClr val="bg1"/>
          </a:solidFill>
          <a:ln w="19050" cap="sq">
            <a:solidFill>
              <a:schemeClr val="bg2"/>
            </a:solidFill>
            <a:round/>
          </a:ln>
        </p:spPr>
        <p:txBody>
          <a:bodyPr wrap="square" lIns="137160" tIns="68580" rIns="137160" bIns="68580" rtlCol="0">
            <a:noAutofit/>
          </a:bodyPr>
          <a:lstStyle/>
          <a:p>
            <a:pPr>
              <a:buClr>
                <a:schemeClr val="tx1"/>
              </a:buClr>
            </a:pPr>
            <a:r>
              <a:rPr lang="en-US" sz="1050" b="1" dirty="0"/>
              <a:t>Team Leader &amp; Manufacturing Team</a:t>
            </a:r>
          </a:p>
          <a:p>
            <a:pPr marL="128588" indent="-128588">
              <a:buClr>
                <a:schemeClr val="tx1"/>
              </a:buClr>
              <a:buFont typeface="Arial" panose="020B0604020202020204" pitchFamily="34" charset="0"/>
              <a:buChar char="•"/>
            </a:pPr>
            <a:r>
              <a:rPr lang="en-US" sz="825" dirty="0"/>
              <a:t>Assembly </a:t>
            </a:r>
          </a:p>
          <a:p>
            <a:pPr marL="128588" indent="-128588">
              <a:buClr>
                <a:schemeClr val="tx1"/>
              </a:buClr>
              <a:buFont typeface="Arial" panose="020B0604020202020204" pitchFamily="34" charset="0"/>
              <a:buChar char="•"/>
            </a:pPr>
            <a:r>
              <a:rPr lang="en-US" sz="825" dirty="0"/>
              <a:t>Productivity Improvements</a:t>
            </a:r>
          </a:p>
          <a:p>
            <a:pPr marL="128588" indent="-128588">
              <a:buClr>
                <a:schemeClr val="tx1"/>
              </a:buClr>
              <a:buFont typeface="Arial" panose="020B0604020202020204" pitchFamily="34" charset="0"/>
              <a:buChar char="•"/>
            </a:pPr>
            <a:r>
              <a:rPr lang="en-US" sz="825" dirty="0"/>
              <a:t>Executing to Plan</a:t>
            </a:r>
          </a:p>
        </p:txBody>
      </p:sp>
      <p:sp>
        <p:nvSpPr>
          <p:cNvPr id="12" name="Isosceles Triangle 88">
            <a:extLst>
              <a:ext uri="{FF2B5EF4-FFF2-40B4-BE49-F238E27FC236}">
                <a16:creationId xmlns:a16="http://schemas.microsoft.com/office/drawing/2014/main" id="{05777D9E-3A8A-4D72-92BC-3738740E05D8}"/>
              </a:ext>
            </a:extLst>
          </p:cNvPr>
          <p:cNvSpPr/>
          <p:nvPr/>
        </p:nvSpPr>
        <p:spPr>
          <a:xfrm rot="6710923">
            <a:off x="7622593" y="5382268"/>
            <a:ext cx="87256" cy="99967"/>
          </a:xfrm>
          <a:custGeom>
            <a:avLst/>
            <a:gdLst>
              <a:gd name="connsiteX0" fmla="*/ 0 w 149806"/>
              <a:gd name="connsiteY0" fmla="*/ 88504 h 88504"/>
              <a:gd name="connsiteX1" fmla="*/ 74903 w 149806"/>
              <a:gd name="connsiteY1" fmla="*/ 0 h 88504"/>
              <a:gd name="connsiteX2" fmla="*/ 149806 w 149806"/>
              <a:gd name="connsiteY2" fmla="*/ 88504 h 88504"/>
              <a:gd name="connsiteX3" fmla="*/ 0 w 149806"/>
              <a:gd name="connsiteY3" fmla="*/ 88504 h 88504"/>
              <a:gd name="connsiteX0" fmla="*/ 0 w 141034"/>
              <a:gd name="connsiteY0" fmla="*/ 88504 h 165294"/>
              <a:gd name="connsiteX1" fmla="*/ 74903 w 141034"/>
              <a:gd name="connsiteY1" fmla="*/ 0 h 165294"/>
              <a:gd name="connsiteX2" fmla="*/ 141034 w 141034"/>
              <a:gd name="connsiteY2" fmla="*/ 165294 h 165294"/>
              <a:gd name="connsiteX3" fmla="*/ 0 w 141034"/>
              <a:gd name="connsiteY3" fmla="*/ 88504 h 165294"/>
              <a:gd name="connsiteX0" fmla="*/ 0 w 141034"/>
              <a:gd name="connsiteY0" fmla="*/ 61937 h 138727"/>
              <a:gd name="connsiteX1" fmla="*/ 84598 w 141034"/>
              <a:gd name="connsiteY1" fmla="*/ 0 h 138727"/>
              <a:gd name="connsiteX2" fmla="*/ 141034 w 141034"/>
              <a:gd name="connsiteY2" fmla="*/ 138727 h 138727"/>
              <a:gd name="connsiteX3" fmla="*/ 0 w 141034"/>
              <a:gd name="connsiteY3" fmla="*/ 61937 h 138727"/>
              <a:gd name="connsiteX0" fmla="*/ 0 w 116341"/>
              <a:gd name="connsiteY0" fmla="*/ 61937 h 144392"/>
              <a:gd name="connsiteX1" fmla="*/ 84598 w 116341"/>
              <a:gd name="connsiteY1" fmla="*/ 0 h 144392"/>
              <a:gd name="connsiteX2" fmla="*/ 116341 w 116341"/>
              <a:gd name="connsiteY2" fmla="*/ 144392 h 144392"/>
              <a:gd name="connsiteX3" fmla="*/ 0 w 116341"/>
              <a:gd name="connsiteY3" fmla="*/ 61937 h 144392"/>
              <a:gd name="connsiteX0" fmla="*/ 0 w 116341"/>
              <a:gd name="connsiteY0" fmla="*/ 50834 h 133289"/>
              <a:gd name="connsiteX1" fmla="*/ 65351 w 116341"/>
              <a:gd name="connsiteY1" fmla="*/ 0 h 133289"/>
              <a:gd name="connsiteX2" fmla="*/ 116341 w 116341"/>
              <a:gd name="connsiteY2" fmla="*/ 133289 h 133289"/>
              <a:gd name="connsiteX3" fmla="*/ 0 w 116341"/>
              <a:gd name="connsiteY3" fmla="*/ 50834 h 133289"/>
            </a:gdLst>
            <a:ahLst/>
            <a:cxnLst>
              <a:cxn ang="0">
                <a:pos x="connsiteX0" y="connsiteY0"/>
              </a:cxn>
              <a:cxn ang="0">
                <a:pos x="connsiteX1" y="connsiteY1"/>
              </a:cxn>
              <a:cxn ang="0">
                <a:pos x="connsiteX2" y="connsiteY2"/>
              </a:cxn>
              <a:cxn ang="0">
                <a:pos x="connsiteX3" y="connsiteY3"/>
              </a:cxn>
            </a:cxnLst>
            <a:rect l="l" t="t" r="r" b="b"/>
            <a:pathLst>
              <a:path w="116341" h="133289">
                <a:moveTo>
                  <a:pt x="0" y="50834"/>
                </a:moveTo>
                <a:lnTo>
                  <a:pt x="65351" y="0"/>
                </a:lnTo>
                <a:lnTo>
                  <a:pt x="116341" y="133289"/>
                </a:lnTo>
                <a:lnTo>
                  <a:pt x="0" y="50834"/>
                </a:lnTo>
                <a:close/>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68580" bIns="68580" rtlCol="0" anchor="ctr"/>
          <a:lstStyle/>
          <a:p>
            <a:pPr algn="ctr"/>
            <a:endParaRPr lang="en-US" sz="1350"/>
          </a:p>
        </p:txBody>
      </p:sp>
      <p:sp>
        <p:nvSpPr>
          <p:cNvPr id="13" name="Line Callout 2 70">
            <a:extLst>
              <a:ext uri="{FF2B5EF4-FFF2-40B4-BE49-F238E27FC236}">
                <a16:creationId xmlns:a16="http://schemas.microsoft.com/office/drawing/2014/main" id="{458A9594-FEEF-4C15-8ED3-78226C3DE55C}"/>
              </a:ext>
            </a:extLst>
          </p:cNvPr>
          <p:cNvSpPr/>
          <p:nvPr/>
        </p:nvSpPr>
        <p:spPr>
          <a:xfrm>
            <a:off x="1674864" y="1682562"/>
            <a:ext cx="1791713" cy="838515"/>
          </a:xfrm>
          <a:prstGeom prst="borderCallout2">
            <a:avLst>
              <a:gd name="adj1" fmla="val 28505"/>
              <a:gd name="adj2" fmla="val 100344"/>
              <a:gd name="adj3" fmla="val 26406"/>
              <a:gd name="adj4" fmla="val 153754"/>
              <a:gd name="adj5" fmla="val 126762"/>
              <a:gd name="adj6" fmla="val 153984"/>
            </a:avLst>
          </a:prstGeom>
          <a:solidFill>
            <a:schemeClr val="bg1"/>
          </a:solidFill>
          <a:ln w="19050" cap="sq">
            <a:solidFill>
              <a:schemeClr val="bg2"/>
            </a:solidFill>
            <a:round/>
          </a:ln>
        </p:spPr>
        <p:txBody>
          <a:bodyPr wrap="square" lIns="137160" tIns="68580" rIns="137160" bIns="68580" rtlCol="0">
            <a:noAutofit/>
          </a:bodyPr>
          <a:lstStyle/>
          <a:p>
            <a:pPr>
              <a:buClr>
                <a:schemeClr val="tx1"/>
              </a:buClr>
            </a:pPr>
            <a:r>
              <a:rPr lang="en-US" sz="1050" b="1" dirty="0"/>
              <a:t>PROGRAM MANAGER</a:t>
            </a:r>
          </a:p>
          <a:p>
            <a:pPr marL="128588" indent="-128588">
              <a:buClr>
                <a:schemeClr val="tx1"/>
              </a:buClr>
              <a:buFont typeface="Arial" panose="020B0604020202020204" pitchFamily="34" charset="0"/>
              <a:buChar char="•"/>
            </a:pPr>
            <a:r>
              <a:rPr lang="en-US" sz="825" dirty="0"/>
              <a:t>Activity Direction</a:t>
            </a:r>
          </a:p>
          <a:p>
            <a:pPr marL="128588" indent="-128588">
              <a:buClr>
                <a:schemeClr val="tx1"/>
              </a:buClr>
              <a:buFont typeface="Arial" panose="020B0604020202020204" pitchFamily="34" charset="0"/>
              <a:buChar char="•"/>
            </a:pPr>
            <a:r>
              <a:rPr lang="en-US" sz="825" dirty="0"/>
              <a:t>Order Management and On Time Delivery</a:t>
            </a:r>
          </a:p>
          <a:p>
            <a:pPr marL="128588" indent="-128588">
              <a:buClr>
                <a:schemeClr val="tx1"/>
              </a:buClr>
              <a:buFont typeface="Arial" panose="020B0604020202020204" pitchFamily="34" charset="0"/>
              <a:buChar char="•"/>
            </a:pPr>
            <a:r>
              <a:rPr lang="en-US" sz="825" dirty="0"/>
              <a:t>Achievement of Metrics</a:t>
            </a:r>
          </a:p>
        </p:txBody>
      </p:sp>
      <p:sp>
        <p:nvSpPr>
          <p:cNvPr id="14" name="Rectangle 13">
            <a:extLst>
              <a:ext uri="{FF2B5EF4-FFF2-40B4-BE49-F238E27FC236}">
                <a16:creationId xmlns:a16="http://schemas.microsoft.com/office/drawing/2014/main" id="{F85B113D-89E4-42BD-A2F0-EEE11BED615A}"/>
              </a:ext>
            </a:extLst>
          </p:cNvPr>
          <p:cNvSpPr/>
          <p:nvPr/>
        </p:nvSpPr>
        <p:spPr>
          <a:xfrm>
            <a:off x="4858433" y="1788380"/>
            <a:ext cx="1952060" cy="842538"/>
          </a:xfrm>
          <a:prstGeom prst="rect">
            <a:avLst/>
          </a:prstGeom>
          <a:solidFill>
            <a:schemeClr val="bg1"/>
          </a:solidFill>
          <a:ln w="19050" cap="sq">
            <a:solidFill>
              <a:schemeClr val="bg2"/>
            </a:solidFill>
            <a:round/>
          </a:ln>
        </p:spPr>
        <p:txBody>
          <a:bodyPr wrap="square" lIns="137160" tIns="68580" rIns="0" bIns="0" rtlCol="0">
            <a:noAutofit/>
          </a:bodyPr>
          <a:lstStyle/>
          <a:p>
            <a:pPr>
              <a:buClr>
                <a:schemeClr val="tx1"/>
              </a:buClr>
            </a:pPr>
            <a:r>
              <a:rPr lang="en-US" sz="1050" b="1" dirty="0"/>
              <a:t>Planner</a:t>
            </a:r>
          </a:p>
          <a:p>
            <a:pPr marL="128588" indent="-128588">
              <a:buClr>
                <a:schemeClr val="tx1"/>
              </a:buClr>
              <a:buFont typeface="Arial" panose="020B0604020202020204" pitchFamily="34" charset="0"/>
              <a:buChar char="•"/>
            </a:pPr>
            <a:r>
              <a:rPr lang="en-US" sz="825" dirty="0"/>
              <a:t>Supply and Demand</a:t>
            </a:r>
          </a:p>
          <a:p>
            <a:pPr marL="128588" indent="-128588">
              <a:buClr>
                <a:schemeClr val="tx1"/>
              </a:buClr>
              <a:buFont typeface="Arial" panose="020B0604020202020204" pitchFamily="34" charset="0"/>
              <a:buChar char="•"/>
            </a:pPr>
            <a:r>
              <a:rPr lang="en-US" sz="825" dirty="0"/>
              <a:t>Plan for Every Part</a:t>
            </a:r>
          </a:p>
          <a:p>
            <a:pPr marL="128588" indent="-128588">
              <a:buClr>
                <a:schemeClr val="tx1"/>
              </a:buClr>
              <a:buFont typeface="Arial" panose="020B0604020202020204" pitchFamily="34" charset="0"/>
              <a:buChar char="•"/>
            </a:pPr>
            <a:r>
              <a:rPr lang="en-US" sz="825" dirty="0"/>
              <a:t>Inventory Management</a:t>
            </a:r>
          </a:p>
        </p:txBody>
      </p:sp>
      <p:cxnSp>
        <p:nvCxnSpPr>
          <p:cNvPr id="15" name="Straight Connector 14">
            <a:extLst>
              <a:ext uri="{FF2B5EF4-FFF2-40B4-BE49-F238E27FC236}">
                <a16:creationId xmlns:a16="http://schemas.microsoft.com/office/drawing/2014/main" id="{319F4DF9-B086-4F9C-B52C-463138AA09F6}"/>
              </a:ext>
            </a:extLst>
          </p:cNvPr>
          <p:cNvCxnSpPr/>
          <p:nvPr/>
        </p:nvCxnSpPr>
        <p:spPr>
          <a:xfrm>
            <a:off x="5897880" y="2647842"/>
            <a:ext cx="0" cy="446629"/>
          </a:xfrm>
          <a:prstGeom prst="line">
            <a:avLst/>
          </a:prstGeom>
          <a:solidFill>
            <a:schemeClr val="bg1">
              <a:alpha val="65000"/>
            </a:schemeClr>
          </a:solidFill>
          <a:ln w="19050" cap="sq">
            <a:solidFill>
              <a:schemeClr val="bg2"/>
            </a:solidFill>
            <a:round/>
          </a:ln>
        </p:spPr>
      </p:cxnSp>
      <p:cxnSp>
        <p:nvCxnSpPr>
          <p:cNvPr id="16" name="Straight Connector 15">
            <a:extLst>
              <a:ext uri="{FF2B5EF4-FFF2-40B4-BE49-F238E27FC236}">
                <a16:creationId xmlns:a16="http://schemas.microsoft.com/office/drawing/2014/main" id="{EEA87C6E-35C4-4EB9-81A0-81F1154CCAB0}"/>
              </a:ext>
            </a:extLst>
          </p:cNvPr>
          <p:cNvCxnSpPr/>
          <p:nvPr/>
        </p:nvCxnSpPr>
        <p:spPr>
          <a:xfrm rot="5400000">
            <a:off x="5668034" y="2871740"/>
            <a:ext cx="0" cy="446629"/>
          </a:xfrm>
          <a:prstGeom prst="line">
            <a:avLst/>
          </a:prstGeom>
          <a:solidFill>
            <a:schemeClr val="bg1">
              <a:alpha val="65000"/>
            </a:schemeClr>
          </a:solidFill>
          <a:ln w="19050" cap="sq">
            <a:solidFill>
              <a:schemeClr val="bg2"/>
            </a:solidFill>
            <a:round/>
          </a:ln>
        </p:spPr>
      </p:cxnSp>
      <p:sp>
        <p:nvSpPr>
          <p:cNvPr id="17" name="Line Callout 2 62">
            <a:extLst>
              <a:ext uri="{FF2B5EF4-FFF2-40B4-BE49-F238E27FC236}">
                <a16:creationId xmlns:a16="http://schemas.microsoft.com/office/drawing/2014/main" id="{CE10C9DA-2E62-403C-B961-02DD088EAE3C}"/>
              </a:ext>
            </a:extLst>
          </p:cNvPr>
          <p:cNvSpPr/>
          <p:nvPr/>
        </p:nvSpPr>
        <p:spPr>
          <a:xfrm>
            <a:off x="1037518" y="4860880"/>
            <a:ext cx="1745436" cy="924353"/>
          </a:xfrm>
          <a:prstGeom prst="borderCallout2">
            <a:avLst>
              <a:gd name="adj1" fmla="val 44994"/>
              <a:gd name="adj2" fmla="val 100081"/>
              <a:gd name="adj3" fmla="val 44695"/>
              <a:gd name="adj4" fmla="val 210731"/>
              <a:gd name="adj5" fmla="val -11047"/>
              <a:gd name="adj6" fmla="val 210635"/>
            </a:avLst>
          </a:prstGeom>
          <a:solidFill>
            <a:schemeClr val="bg1"/>
          </a:solidFill>
          <a:ln w="19050" cap="sq">
            <a:solidFill>
              <a:schemeClr val="bg2"/>
            </a:solidFill>
            <a:round/>
          </a:ln>
        </p:spPr>
        <p:txBody>
          <a:bodyPr wrap="square" lIns="137160" tIns="68580" rIns="137160" bIns="68580" rtlCol="0">
            <a:noAutofit/>
          </a:bodyPr>
          <a:lstStyle/>
          <a:p>
            <a:pPr>
              <a:buClr>
                <a:schemeClr val="tx1"/>
              </a:buClr>
            </a:pPr>
            <a:r>
              <a:rPr lang="en-US" sz="1050" b="1" dirty="0"/>
              <a:t>Quality Engineering </a:t>
            </a:r>
          </a:p>
          <a:p>
            <a:pPr marL="128588" indent="-128588">
              <a:buClr>
                <a:schemeClr val="tx1"/>
              </a:buClr>
              <a:buFont typeface="Arial" panose="020B0604020202020204" pitchFamily="34" charset="0"/>
              <a:buChar char="•"/>
            </a:pPr>
            <a:r>
              <a:rPr lang="en-US" sz="825" dirty="0"/>
              <a:t>Product Quality Partnership</a:t>
            </a:r>
          </a:p>
          <a:p>
            <a:pPr marL="128588" indent="-128588">
              <a:buClr>
                <a:schemeClr val="tx1"/>
              </a:buClr>
              <a:buFont typeface="Arial" panose="020B0604020202020204" pitchFamily="34" charset="0"/>
              <a:buChar char="•"/>
            </a:pPr>
            <a:r>
              <a:rPr lang="en-US" sz="825" dirty="0"/>
              <a:t>Quality System Effectiveness</a:t>
            </a:r>
          </a:p>
          <a:p>
            <a:pPr marL="128588" indent="-128588">
              <a:buClr>
                <a:schemeClr val="tx1"/>
              </a:buClr>
              <a:buFont typeface="Arial" panose="020B0604020202020204" pitchFamily="34" charset="0"/>
              <a:buChar char="•"/>
            </a:pPr>
            <a:r>
              <a:rPr lang="en-US" sz="825" dirty="0"/>
              <a:t>Supplier Quality Management</a:t>
            </a:r>
          </a:p>
        </p:txBody>
      </p:sp>
      <p:sp>
        <p:nvSpPr>
          <p:cNvPr id="18" name="TextBox 17">
            <a:extLst>
              <a:ext uri="{FF2B5EF4-FFF2-40B4-BE49-F238E27FC236}">
                <a16:creationId xmlns:a16="http://schemas.microsoft.com/office/drawing/2014/main" id="{D83E0C09-6D33-4B0F-A2D0-B56D70AE2D1E}"/>
              </a:ext>
            </a:extLst>
          </p:cNvPr>
          <p:cNvSpPr txBox="1"/>
          <p:nvPr/>
        </p:nvSpPr>
        <p:spPr>
          <a:xfrm>
            <a:off x="1531453" y="183670"/>
            <a:ext cx="6353175" cy="646331"/>
          </a:xfrm>
          <a:prstGeom prst="rect">
            <a:avLst/>
          </a:prstGeom>
          <a:noFill/>
        </p:spPr>
        <p:txBody>
          <a:bodyPr wrap="square">
            <a:spAutoFit/>
          </a:bodyPr>
          <a:lstStyle/>
          <a:p>
            <a:r>
              <a:rPr lang="en-US" sz="3600" b="1" dirty="0">
                <a:solidFill>
                  <a:schemeClr val="accent1"/>
                </a:solidFill>
              </a:rPr>
              <a:t>Our Customer-Focused Teams</a:t>
            </a:r>
          </a:p>
        </p:txBody>
      </p:sp>
      <p:sp>
        <p:nvSpPr>
          <p:cNvPr id="19" name="Rectangle 18">
            <a:extLst>
              <a:ext uri="{FF2B5EF4-FFF2-40B4-BE49-F238E27FC236}">
                <a16:creationId xmlns:a16="http://schemas.microsoft.com/office/drawing/2014/main" id="{80A8F133-1A21-4155-80F5-8C7FE2485011}"/>
              </a:ext>
            </a:extLst>
          </p:cNvPr>
          <p:cNvSpPr/>
          <p:nvPr/>
        </p:nvSpPr>
        <p:spPr>
          <a:xfrm>
            <a:off x="496389" y="2630917"/>
            <a:ext cx="1543050" cy="943670"/>
          </a:xfrm>
          <a:prstGeom prst="rect">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CFT LEADER</a:t>
            </a:r>
          </a:p>
          <a:p>
            <a:pPr marL="128588" indent="-128588">
              <a:buClr>
                <a:schemeClr val="tx1"/>
              </a:buClr>
              <a:buFont typeface="Arial" panose="020B0604020202020204" pitchFamily="34" charset="0"/>
              <a:buChar char="•"/>
            </a:pPr>
            <a:r>
              <a:rPr lang="en-US" sz="825" dirty="0">
                <a:solidFill>
                  <a:schemeClr val="tx1"/>
                </a:solidFill>
              </a:rPr>
              <a:t>Team Leader</a:t>
            </a:r>
          </a:p>
          <a:p>
            <a:pPr marL="128588" indent="-128588">
              <a:buClr>
                <a:schemeClr val="tx1"/>
              </a:buClr>
              <a:buFont typeface="Arial" panose="020B0604020202020204" pitchFamily="34" charset="0"/>
              <a:buChar char="•"/>
            </a:pPr>
            <a:r>
              <a:rPr lang="en-US" sz="825" dirty="0">
                <a:solidFill>
                  <a:schemeClr val="tx1"/>
                </a:solidFill>
              </a:rPr>
              <a:t>Big Picture</a:t>
            </a:r>
          </a:p>
          <a:p>
            <a:pPr marL="128588" indent="-128588">
              <a:buClr>
                <a:schemeClr val="tx1"/>
              </a:buClr>
              <a:buFont typeface="Arial" panose="020B0604020202020204" pitchFamily="34" charset="0"/>
              <a:buChar char="•"/>
            </a:pPr>
            <a:r>
              <a:rPr lang="en-US" sz="825" dirty="0">
                <a:solidFill>
                  <a:schemeClr val="tx1"/>
                </a:solidFill>
              </a:rPr>
              <a:t>Strategy &amp; Improvement</a:t>
            </a:r>
          </a:p>
          <a:p>
            <a:pPr marL="128588" indent="-128588">
              <a:buClr>
                <a:schemeClr val="tx1"/>
              </a:buClr>
              <a:buFont typeface="Arial" panose="020B0604020202020204" pitchFamily="34" charset="0"/>
              <a:buChar char="•"/>
            </a:pPr>
            <a:r>
              <a:rPr lang="en-US" sz="825" dirty="0">
                <a:solidFill>
                  <a:schemeClr val="tx1"/>
                </a:solidFill>
              </a:rPr>
              <a:t>Customer Satisfaction</a:t>
            </a:r>
          </a:p>
          <a:p>
            <a:pPr algn="ctr"/>
            <a:endParaRPr lang="en-US" sz="900" dirty="0">
              <a:solidFill>
                <a:schemeClr val="tx1"/>
              </a:solidFill>
            </a:endParaRPr>
          </a:p>
        </p:txBody>
      </p:sp>
      <p:cxnSp>
        <p:nvCxnSpPr>
          <p:cNvPr id="20" name="Connector: Elbow 19">
            <a:extLst>
              <a:ext uri="{FF2B5EF4-FFF2-40B4-BE49-F238E27FC236}">
                <a16:creationId xmlns:a16="http://schemas.microsoft.com/office/drawing/2014/main" id="{392018AC-8242-4D18-8B50-A30FECDC779A}"/>
              </a:ext>
            </a:extLst>
          </p:cNvPr>
          <p:cNvCxnSpPr>
            <a:stCxn id="19" idx="3"/>
          </p:cNvCxnSpPr>
          <p:nvPr/>
        </p:nvCxnSpPr>
        <p:spPr>
          <a:xfrm>
            <a:off x="2039439" y="3102753"/>
            <a:ext cx="1036864" cy="386663"/>
          </a:xfrm>
          <a:prstGeom prst="bentConnector3">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443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MCj0104882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7173" y="4252653"/>
            <a:ext cx="2190292" cy="160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Slide Number Placeholder 3"/>
          <p:cNvSpPr>
            <a:spLocks noGrp="1"/>
          </p:cNvSpPr>
          <p:nvPr>
            <p:ph type="sldNum" sz="quarter" idx="4294967295"/>
          </p:nvPr>
        </p:nvSpPr>
        <p:spPr>
          <a:xfrm>
            <a:off x="7239000" y="6596063"/>
            <a:ext cx="1905000" cy="2619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80000"/>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buClrTx/>
              <a:buSzTx/>
              <a:buFontTx/>
              <a:buNone/>
            </a:pPr>
            <a:fld id="{DC85ED75-CE01-4157-83E3-C1B202C36911}" type="slidenum">
              <a:rPr lang="en-US" altLang="en-US" sz="1000" smtClean="0"/>
              <a:pPr>
                <a:spcBef>
                  <a:spcPct val="0"/>
                </a:spcBef>
                <a:buClrTx/>
                <a:buSzTx/>
                <a:buFontTx/>
                <a:buNone/>
              </a:pPr>
              <a:t>35</a:t>
            </a:fld>
            <a:endParaRPr lang="en-US" altLang="en-US" sz="1000"/>
          </a:p>
        </p:txBody>
      </p:sp>
      <p:sp>
        <p:nvSpPr>
          <p:cNvPr id="48132" name="Rectangle 2"/>
          <p:cNvSpPr>
            <a:spLocks noGrp="1" noChangeArrowheads="1"/>
          </p:cNvSpPr>
          <p:nvPr>
            <p:ph type="title"/>
          </p:nvPr>
        </p:nvSpPr>
        <p:spPr>
          <a:xfrm>
            <a:off x="2926619" y="123825"/>
            <a:ext cx="6096000" cy="990600"/>
          </a:xfrm>
        </p:spPr>
        <p:txBody>
          <a:bodyPr/>
          <a:lstStyle/>
          <a:p>
            <a:pPr algn="r" eaLnBrk="1" hangingPunct="1"/>
            <a:r>
              <a:rPr lang="en-US" altLang="en-US" sz="3600" b="1" i="1" dirty="0"/>
              <a:t>Creation Technologies  Welcomes You!</a:t>
            </a:r>
          </a:p>
        </p:txBody>
      </p:sp>
      <p:sp>
        <p:nvSpPr>
          <p:cNvPr id="48133" name="Rectangle 3"/>
          <p:cNvSpPr>
            <a:spLocks noGrp="1" noChangeArrowheads="1"/>
          </p:cNvSpPr>
          <p:nvPr>
            <p:ph type="body" idx="1"/>
          </p:nvPr>
        </p:nvSpPr>
        <p:spPr>
          <a:xfrm>
            <a:off x="381000" y="1676400"/>
            <a:ext cx="8153400" cy="1295400"/>
          </a:xfrm>
        </p:spPr>
        <p:txBody>
          <a:bodyPr/>
          <a:lstStyle/>
          <a:p>
            <a:pPr marL="0" indent="0" algn="ctr" eaLnBrk="1" hangingPunct="1">
              <a:spcBef>
                <a:spcPct val="0"/>
              </a:spcBef>
              <a:buFont typeface="Wingdings" panose="05000000000000000000" pitchFamily="2" charset="2"/>
              <a:buNone/>
            </a:pPr>
            <a:endParaRPr lang="en-US" altLang="en-US" sz="3200" i="1" dirty="0"/>
          </a:p>
          <a:p>
            <a:pPr marL="0" indent="0" algn="ctr" eaLnBrk="1" hangingPunct="1">
              <a:spcBef>
                <a:spcPct val="0"/>
              </a:spcBef>
              <a:buFont typeface="Wingdings" panose="05000000000000000000" pitchFamily="2" charset="2"/>
              <a:buNone/>
            </a:pPr>
            <a:endParaRPr lang="en-US" altLang="en-US" sz="3200" i="1" dirty="0"/>
          </a:p>
          <a:p>
            <a:pPr marL="0" indent="0" algn="ctr" eaLnBrk="1" hangingPunct="1">
              <a:spcBef>
                <a:spcPct val="0"/>
              </a:spcBef>
              <a:buFont typeface="Wingdings" panose="05000000000000000000" pitchFamily="2" charset="2"/>
              <a:buNone/>
            </a:pPr>
            <a:r>
              <a:rPr lang="en-US" altLang="en-US" sz="3400" b="1" i="1" dirty="0"/>
              <a:t>On behalf of the Creation Milwaukee Business Unit, we are happy to have you on our team!</a:t>
            </a:r>
          </a:p>
        </p:txBody>
      </p:sp>
      <p:pic>
        <p:nvPicPr>
          <p:cNvPr id="48134" name="Picture 5" descr="MCj010510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4257" y="4639545"/>
            <a:ext cx="838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6" descr="MCj0104912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1747837"/>
            <a:ext cx="1225801" cy="74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7" descr="MCj0105116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0411" y="4639545"/>
            <a:ext cx="1029970" cy="73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8" descr="MCj0105152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1222" y="5269982"/>
            <a:ext cx="1096446" cy="91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9" descr="MCj0104892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1451768"/>
            <a:ext cx="13716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10" descr="MCj0104932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6601" y="6372795"/>
            <a:ext cx="1660903" cy="36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11" descr="MCj0104852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834656">
            <a:off x="6886069" y="1947453"/>
            <a:ext cx="1871330" cy="48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12" descr="MCj0104634000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75639" y="3681971"/>
            <a:ext cx="1582739" cy="530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Picture 13" descr="MCj0104608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2262" y="1451768"/>
            <a:ext cx="1225801"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Picture 14" descr="MCj0104790000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4242" y="3780097"/>
            <a:ext cx="1083032" cy="88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4" name="Picture 15" descr="MCj01746510000[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2262" y="6102016"/>
            <a:ext cx="1600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341490"/>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03525-F43A-A3BC-935B-4C4F1B6561D4}"/>
              </a:ext>
            </a:extLst>
          </p:cNvPr>
          <p:cNvSpPr>
            <a:spLocks noGrp="1"/>
          </p:cNvSpPr>
          <p:nvPr>
            <p:ph type="title"/>
          </p:nvPr>
        </p:nvSpPr>
        <p:spPr/>
        <p:txBody>
          <a:bodyPr/>
          <a:lstStyle/>
          <a:p>
            <a:r>
              <a:rPr lang="en-US" dirty="0">
                <a:solidFill>
                  <a:schemeClr val="accent1">
                    <a:lumMod val="60000"/>
                    <a:lumOff val="40000"/>
                  </a:schemeClr>
                </a:solidFill>
              </a:rPr>
              <a:t>Question Time</a:t>
            </a:r>
            <a:endParaRPr lang="en-CA" dirty="0">
              <a:solidFill>
                <a:schemeClr val="accent1">
                  <a:lumMod val="60000"/>
                  <a:lumOff val="40000"/>
                </a:schemeClr>
              </a:solidFill>
            </a:endParaRPr>
          </a:p>
        </p:txBody>
      </p:sp>
      <p:sp>
        <p:nvSpPr>
          <p:cNvPr id="4" name="Slide Number Placeholder 3">
            <a:extLst>
              <a:ext uri="{FF2B5EF4-FFF2-40B4-BE49-F238E27FC236}">
                <a16:creationId xmlns:a16="http://schemas.microsoft.com/office/drawing/2014/main" id="{A93B52AB-EE4E-D4B5-E19E-7034D50819B3}"/>
              </a:ext>
            </a:extLst>
          </p:cNvPr>
          <p:cNvSpPr>
            <a:spLocks noGrp="1"/>
          </p:cNvSpPr>
          <p:nvPr>
            <p:ph type="sldNum" sz="quarter" idx="4"/>
          </p:nvPr>
        </p:nvSpPr>
        <p:spPr/>
        <p:txBody>
          <a:bodyPr/>
          <a:lstStyle/>
          <a:p>
            <a:fld id="{F5413BC5-77F1-4A05-ADD0-F04C48BEED61}" type="slidenum">
              <a:rPr lang="en-CA" smtClean="0">
                <a:solidFill>
                  <a:srgbClr val="595959"/>
                </a:solidFill>
              </a:rPr>
              <a:pPr/>
              <a:t>36</a:t>
            </a:fld>
            <a:endParaRPr lang="en-CA" dirty="0">
              <a:solidFill>
                <a:srgbClr val="595959"/>
              </a:solidFill>
            </a:endParaRPr>
          </a:p>
        </p:txBody>
      </p:sp>
      <p:pic>
        <p:nvPicPr>
          <p:cNvPr id="5" name="Picture 4">
            <a:extLst>
              <a:ext uri="{FF2B5EF4-FFF2-40B4-BE49-F238E27FC236}">
                <a16:creationId xmlns:a16="http://schemas.microsoft.com/office/drawing/2014/main" id="{DE909446-CD96-7CF8-256A-F064B1C235C2}"/>
              </a:ext>
            </a:extLst>
          </p:cNvPr>
          <p:cNvPicPr>
            <a:picLocks noChangeAspect="1"/>
          </p:cNvPicPr>
          <p:nvPr/>
        </p:nvPicPr>
        <p:blipFill>
          <a:blip r:embed="rId2"/>
          <a:stretch>
            <a:fillRect/>
          </a:stretch>
        </p:blipFill>
        <p:spPr>
          <a:xfrm>
            <a:off x="556273" y="2578094"/>
            <a:ext cx="1774090" cy="3566469"/>
          </a:xfrm>
          <a:prstGeom prst="rect">
            <a:avLst/>
          </a:prstGeom>
        </p:spPr>
      </p:pic>
      <p:pic>
        <p:nvPicPr>
          <p:cNvPr id="6" name="Picture 5">
            <a:extLst>
              <a:ext uri="{FF2B5EF4-FFF2-40B4-BE49-F238E27FC236}">
                <a16:creationId xmlns:a16="http://schemas.microsoft.com/office/drawing/2014/main" id="{21A534EA-F548-4D85-19B0-413D431137D6}"/>
              </a:ext>
            </a:extLst>
          </p:cNvPr>
          <p:cNvPicPr>
            <a:picLocks noChangeAspect="1"/>
          </p:cNvPicPr>
          <p:nvPr/>
        </p:nvPicPr>
        <p:blipFill>
          <a:blip r:embed="rId3"/>
          <a:stretch>
            <a:fillRect/>
          </a:stretch>
        </p:blipFill>
        <p:spPr>
          <a:xfrm>
            <a:off x="2101023" y="1344706"/>
            <a:ext cx="4522868" cy="4949996"/>
          </a:xfrm>
          <a:prstGeom prst="rect">
            <a:avLst/>
          </a:prstGeom>
        </p:spPr>
      </p:pic>
      <p:sp>
        <p:nvSpPr>
          <p:cNvPr id="9" name="TextBox 8">
            <a:extLst>
              <a:ext uri="{FF2B5EF4-FFF2-40B4-BE49-F238E27FC236}">
                <a16:creationId xmlns:a16="http://schemas.microsoft.com/office/drawing/2014/main" id="{71868741-EC15-718E-5AD3-618361F99AB3}"/>
              </a:ext>
            </a:extLst>
          </p:cNvPr>
          <p:cNvSpPr txBox="1"/>
          <p:nvPr/>
        </p:nvSpPr>
        <p:spPr>
          <a:xfrm>
            <a:off x="2286000" y="2985264"/>
            <a:ext cx="4572000" cy="923330"/>
          </a:xfrm>
          <a:prstGeom prst="rect">
            <a:avLst/>
          </a:prstGeom>
          <a:noFill/>
        </p:spPr>
        <p:txBody>
          <a:bodyPr wrap="square">
            <a:spAutoFit/>
          </a:bodyP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pitchFamily="2" charset="2"/>
              <a:buNone/>
              <a:tabLst/>
              <a:defRPr/>
            </a:pPr>
            <a:r>
              <a:rPr kumimoji="0" lang="en-US" sz="6000" b="0" i="0" u="none" strike="noStrike" kern="1200" cap="none" spc="0" normalizeH="0" baseline="0" noProof="0" dirty="0">
                <a:ln>
                  <a:noFill/>
                </a:ln>
                <a:solidFill>
                  <a:srgbClr val="000000"/>
                </a:solidFill>
                <a:effectLst/>
                <a:uLnTx/>
                <a:uFillTx/>
                <a:latin typeface="Arial" charset="0"/>
                <a:ea typeface="+mn-ea"/>
                <a:cs typeface="+mn-cs"/>
              </a:rPr>
              <a:t>Questions</a:t>
            </a:r>
          </a:p>
        </p:txBody>
      </p:sp>
      <p:pic>
        <p:nvPicPr>
          <p:cNvPr id="12" name="Picture 11">
            <a:extLst>
              <a:ext uri="{FF2B5EF4-FFF2-40B4-BE49-F238E27FC236}">
                <a16:creationId xmlns:a16="http://schemas.microsoft.com/office/drawing/2014/main" id="{2727709C-2F4C-FF32-592C-7E3576207096}"/>
              </a:ext>
            </a:extLst>
          </p:cNvPr>
          <p:cNvPicPr>
            <a:picLocks noChangeAspect="1"/>
          </p:cNvPicPr>
          <p:nvPr/>
        </p:nvPicPr>
        <p:blipFill>
          <a:blip r:embed="rId4"/>
          <a:stretch>
            <a:fillRect/>
          </a:stretch>
        </p:blipFill>
        <p:spPr>
          <a:xfrm>
            <a:off x="6858000" y="2085732"/>
            <a:ext cx="1908213" cy="3645724"/>
          </a:xfrm>
          <a:prstGeom prst="rect">
            <a:avLst/>
          </a:prstGeom>
        </p:spPr>
      </p:pic>
      <p:pic>
        <p:nvPicPr>
          <p:cNvPr id="13" name="Picture 12">
            <a:extLst>
              <a:ext uri="{FF2B5EF4-FFF2-40B4-BE49-F238E27FC236}">
                <a16:creationId xmlns:a16="http://schemas.microsoft.com/office/drawing/2014/main" id="{D99CD365-FD87-F386-163E-CAC5F308A254}"/>
              </a:ext>
            </a:extLst>
          </p:cNvPr>
          <p:cNvPicPr>
            <a:picLocks noChangeAspect="1"/>
          </p:cNvPicPr>
          <p:nvPr/>
        </p:nvPicPr>
        <p:blipFill>
          <a:blip r:embed="rId5"/>
          <a:stretch>
            <a:fillRect/>
          </a:stretch>
        </p:blipFill>
        <p:spPr>
          <a:xfrm>
            <a:off x="6981987" y="1456875"/>
            <a:ext cx="981541" cy="981541"/>
          </a:xfrm>
          <a:prstGeom prst="rect">
            <a:avLst/>
          </a:prstGeom>
        </p:spPr>
      </p:pic>
    </p:spTree>
    <p:extLst>
      <p:ext uri="{BB962C8B-B14F-4D97-AF65-F5344CB8AC3E}">
        <p14:creationId xmlns:p14="http://schemas.microsoft.com/office/powerpoint/2010/main" val="177580399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CC824F-F119-C2DB-1227-311F975164A9}"/>
              </a:ext>
            </a:extLst>
          </p:cNvPr>
          <p:cNvSpPr>
            <a:spLocks noGrp="1"/>
          </p:cNvSpPr>
          <p:nvPr>
            <p:ph type="sldNum" sz="quarter" idx="10"/>
          </p:nvPr>
        </p:nvSpPr>
        <p:spPr/>
        <p:txBody>
          <a:bodyPr/>
          <a:lstStyle/>
          <a:p>
            <a:fld id="{30B9F72F-17CA-40A6-903D-986D8782A817}" type="slidenum">
              <a:rPr lang="en-US" smtClean="0"/>
              <a:pPr/>
              <a:t>37</a:t>
            </a:fld>
            <a:endParaRPr lang="en-US"/>
          </a:p>
        </p:txBody>
      </p:sp>
      <p:sp>
        <p:nvSpPr>
          <p:cNvPr id="4" name="TextBox 3">
            <a:extLst>
              <a:ext uri="{FF2B5EF4-FFF2-40B4-BE49-F238E27FC236}">
                <a16:creationId xmlns:a16="http://schemas.microsoft.com/office/drawing/2014/main" id="{4F02AA35-7E36-5134-59E8-8CD319F56C10}"/>
              </a:ext>
            </a:extLst>
          </p:cNvPr>
          <p:cNvSpPr txBox="1"/>
          <p:nvPr/>
        </p:nvSpPr>
        <p:spPr>
          <a:xfrm>
            <a:off x="1452283" y="5996499"/>
            <a:ext cx="4572000" cy="369332"/>
          </a:xfrm>
          <a:prstGeom prst="rect">
            <a:avLst/>
          </a:prstGeom>
          <a:noFill/>
        </p:spPr>
        <p:txBody>
          <a:bodyPr wrap="square">
            <a:spAutoFit/>
          </a:bodyPr>
          <a:lstStyle/>
          <a:p>
            <a:r>
              <a:rPr lang="en-CA" dirty="0"/>
              <a:t>www.creationtech.com</a:t>
            </a:r>
          </a:p>
        </p:txBody>
      </p:sp>
    </p:spTree>
    <p:extLst>
      <p:ext uri="{BB962C8B-B14F-4D97-AF65-F5344CB8AC3E}">
        <p14:creationId xmlns:p14="http://schemas.microsoft.com/office/powerpoint/2010/main" val="536866457"/>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 descr="C:\Documents and Settings\mmeyers\My Documents\My Pictures\2011 Chili Potluck\P10007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2028" y="2910584"/>
            <a:ext cx="1582839" cy="2110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675"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80000"/>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buClrTx/>
              <a:buSzTx/>
              <a:buFontTx/>
              <a:buNone/>
            </a:pPr>
            <a:fld id="{87E37A8C-27AC-4537-BFC7-51D9E14B52D1}" type="slidenum">
              <a:rPr lang="en-US" altLang="en-US" sz="1000" smtClean="0"/>
              <a:pPr>
                <a:spcBef>
                  <a:spcPct val="0"/>
                </a:spcBef>
                <a:buClrTx/>
                <a:buSzTx/>
                <a:buFontTx/>
                <a:buNone/>
              </a:pPr>
              <a:t>4</a:t>
            </a:fld>
            <a:endParaRPr lang="en-US" altLang="en-US" sz="1000"/>
          </a:p>
        </p:txBody>
      </p:sp>
      <p:sp>
        <p:nvSpPr>
          <p:cNvPr id="28676" name="Rectangle 2"/>
          <p:cNvSpPr>
            <a:spLocks noGrp="1" noChangeArrowheads="1"/>
          </p:cNvSpPr>
          <p:nvPr>
            <p:ph type="title"/>
          </p:nvPr>
        </p:nvSpPr>
        <p:spPr>
          <a:xfrm>
            <a:off x="423562" y="136821"/>
            <a:ext cx="6126163" cy="822325"/>
          </a:xfrm>
        </p:spPr>
        <p:txBody>
          <a:bodyPr/>
          <a:lstStyle/>
          <a:p>
            <a:pPr algn="r" eaLnBrk="1" hangingPunct="1"/>
            <a:r>
              <a:rPr lang="en-US" altLang="en-US" sz="3600" b="1" i="1" dirty="0">
                <a:solidFill>
                  <a:schemeClr val="accent1"/>
                </a:solidFill>
              </a:rPr>
              <a:t>People &amp; Culture Focused</a:t>
            </a:r>
          </a:p>
        </p:txBody>
      </p:sp>
      <p:sp>
        <p:nvSpPr>
          <p:cNvPr id="28677" name="Rectangle 3"/>
          <p:cNvSpPr>
            <a:spLocks noGrp="1" noChangeArrowheads="1"/>
          </p:cNvSpPr>
          <p:nvPr>
            <p:ph type="body" sz="half" idx="1"/>
          </p:nvPr>
        </p:nvSpPr>
        <p:spPr>
          <a:xfrm>
            <a:off x="2711784" y="2331893"/>
            <a:ext cx="3145598" cy="2438551"/>
          </a:xfrm>
        </p:spPr>
        <p:txBody>
          <a:bodyPr/>
          <a:lstStyle/>
          <a:p>
            <a:pPr eaLnBrk="1" hangingPunct="1">
              <a:buFont typeface="Wingdings" panose="05000000000000000000" pitchFamily="2" charset="2"/>
              <a:buChar char="v"/>
            </a:pPr>
            <a:r>
              <a:rPr lang="en-US" altLang="en-US" sz="2000" dirty="0"/>
              <a:t>Birthday’s Recognized</a:t>
            </a:r>
          </a:p>
          <a:p>
            <a:pPr eaLnBrk="1" hangingPunct="1">
              <a:buFont typeface="Wingdings" panose="05000000000000000000" pitchFamily="2" charset="2"/>
              <a:buChar char="v"/>
            </a:pPr>
            <a:r>
              <a:rPr lang="en-US" altLang="en-US" sz="2000" dirty="0"/>
              <a:t>Anniversary Gifts</a:t>
            </a:r>
          </a:p>
          <a:p>
            <a:pPr eaLnBrk="1" hangingPunct="1">
              <a:buFont typeface="Wingdings" panose="05000000000000000000" pitchFamily="2" charset="2"/>
              <a:buChar char="v"/>
            </a:pPr>
            <a:r>
              <a:rPr lang="en-US" altLang="en-US" sz="2000" dirty="0"/>
              <a:t>Creation Culture Committee</a:t>
            </a:r>
          </a:p>
          <a:p>
            <a:pPr eaLnBrk="1" hangingPunct="1">
              <a:buFont typeface="Wingdings" panose="05000000000000000000" pitchFamily="2" charset="2"/>
              <a:buChar char="v"/>
            </a:pPr>
            <a:r>
              <a:rPr lang="en-US" altLang="en-US" sz="2000" dirty="0"/>
              <a:t>Safety Committee</a:t>
            </a:r>
          </a:p>
          <a:p>
            <a:pPr marL="0" indent="0" eaLnBrk="1" hangingPunct="1">
              <a:buNone/>
            </a:pPr>
            <a:endParaRPr lang="en-US" altLang="en-US" sz="2000" dirty="0"/>
          </a:p>
          <a:p>
            <a:pPr eaLnBrk="1" hangingPunct="1">
              <a:buFont typeface="Wingdings" panose="05000000000000000000" pitchFamily="2" charset="2"/>
              <a:buChar char="Ø"/>
            </a:pPr>
            <a:endParaRPr lang="en-US" altLang="en-US" sz="2000" dirty="0"/>
          </a:p>
          <a:p>
            <a:pPr eaLnBrk="1" hangingPunct="1">
              <a:buFont typeface="Wingdings" panose="05000000000000000000" pitchFamily="2" charset="2"/>
              <a:buChar char="Ø"/>
            </a:pPr>
            <a:endParaRPr lang="en-US" altLang="en-US" sz="2000" dirty="0"/>
          </a:p>
        </p:txBody>
      </p:sp>
      <p:sp>
        <p:nvSpPr>
          <p:cNvPr id="15" name="TextBox 14"/>
          <p:cNvSpPr txBox="1"/>
          <p:nvPr/>
        </p:nvSpPr>
        <p:spPr>
          <a:xfrm>
            <a:off x="1443682" y="2827297"/>
            <a:ext cx="1219200" cy="952568"/>
          </a:xfrm>
          <a:prstGeom prst="rect">
            <a:avLst/>
          </a:prstGeom>
          <a:noFill/>
        </p:spPr>
        <p:txBody>
          <a:bodyPr>
            <a:spAutoFit/>
          </a:bodyPr>
          <a:lstStyle/>
          <a:p>
            <a:pPr algn="ctr" eaLnBrk="1" hangingPunct="1">
              <a:lnSpc>
                <a:spcPct val="90000"/>
              </a:lnSpc>
              <a:spcBef>
                <a:spcPct val="20000"/>
              </a:spcBef>
              <a:buClr>
                <a:schemeClr val="tx1"/>
              </a:buClr>
              <a:buSzPct val="80000"/>
              <a:buFont typeface="Wingdings" panose="05000000000000000000" pitchFamily="2" charset="2"/>
              <a:buNone/>
              <a:defRPr/>
            </a:pPr>
            <a:r>
              <a:rPr lang="en-US" sz="1200" dirty="0">
                <a:latin typeface="Arial" charset="0"/>
              </a:rPr>
              <a:t>Carmen S </a:t>
            </a:r>
          </a:p>
          <a:p>
            <a:pPr algn="ctr" eaLnBrk="1" hangingPunct="1">
              <a:lnSpc>
                <a:spcPct val="90000"/>
              </a:lnSpc>
              <a:spcBef>
                <a:spcPct val="20000"/>
              </a:spcBef>
              <a:buClr>
                <a:schemeClr val="tx1"/>
              </a:buClr>
              <a:buSzPct val="80000"/>
              <a:buFont typeface="Wingdings" panose="05000000000000000000" pitchFamily="2" charset="2"/>
              <a:buNone/>
              <a:defRPr/>
            </a:pPr>
            <a:r>
              <a:rPr lang="en-US" sz="1200" dirty="0">
                <a:latin typeface="Arial" charset="0"/>
              </a:rPr>
              <a:t>Valadez</a:t>
            </a:r>
          </a:p>
          <a:p>
            <a:pPr algn="ctr" eaLnBrk="1" hangingPunct="1">
              <a:lnSpc>
                <a:spcPct val="90000"/>
              </a:lnSpc>
              <a:spcBef>
                <a:spcPct val="20000"/>
              </a:spcBef>
              <a:buClr>
                <a:schemeClr val="tx1"/>
              </a:buClr>
              <a:buSzPct val="80000"/>
              <a:buFont typeface="Wingdings" panose="05000000000000000000" pitchFamily="2" charset="2"/>
              <a:buNone/>
              <a:defRPr/>
            </a:pPr>
            <a:r>
              <a:rPr lang="en-US" sz="1100" b="1" dirty="0">
                <a:latin typeface="Arial" charset="0"/>
              </a:rPr>
              <a:t>Human Resources Generalist</a:t>
            </a:r>
          </a:p>
        </p:txBody>
      </p:sp>
      <p:pic>
        <p:nvPicPr>
          <p:cNvPr id="6" name="Picture 5">
            <a:extLst>
              <a:ext uri="{FF2B5EF4-FFF2-40B4-BE49-F238E27FC236}">
                <a16:creationId xmlns:a16="http://schemas.microsoft.com/office/drawing/2014/main" id="{C733634B-8674-4117-9907-76F9323C49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9" t="14567" r="5686" b="10627"/>
          <a:stretch/>
        </p:blipFill>
        <p:spPr>
          <a:xfrm>
            <a:off x="195725" y="4163855"/>
            <a:ext cx="2802984" cy="15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82F7D98A-4DD3-4891-AEF2-3408B8D8C9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69" t="6918"/>
          <a:stretch/>
        </p:blipFill>
        <p:spPr>
          <a:xfrm>
            <a:off x="3216840" y="4883372"/>
            <a:ext cx="1677279" cy="1669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wall, indoor&#10;&#10;Description automatically generated">
            <a:extLst>
              <a:ext uri="{FF2B5EF4-FFF2-40B4-BE49-F238E27FC236}">
                <a16:creationId xmlns:a16="http://schemas.microsoft.com/office/drawing/2014/main" id="{CDA42EE0-29CB-4AC2-97C3-DFFBA35A0B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017" t="4541" r="1136" b="9692"/>
          <a:stretch/>
        </p:blipFill>
        <p:spPr>
          <a:xfrm rot="5400000">
            <a:off x="5109258" y="3206039"/>
            <a:ext cx="1655060" cy="1225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group of people posing for a photo&#10;&#10;Description automatically generated">
            <a:extLst>
              <a:ext uri="{FF2B5EF4-FFF2-40B4-BE49-F238E27FC236}">
                <a16:creationId xmlns:a16="http://schemas.microsoft.com/office/drawing/2014/main" id="{20E3D500-3562-493A-9B75-4D646A09346B}"/>
              </a:ext>
            </a:extLst>
          </p:cNvPr>
          <p:cNvPicPr>
            <a:picLocks noChangeAspect="1"/>
          </p:cNvPicPr>
          <p:nvPr/>
        </p:nvPicPr>
        <p:blipFill rotWithShape="1">
          <a:blip r:embed="rId7">
            <a:extLst>
              <a:ext uri="{28A0092B-C50C-407E-A947-70E740481C1C}">
                <a14:useLocalDpi xmlns:a14="http://schemas.microsoft.com/office/drawing/2010/main" val="0"/>
              </a:ext>
            </a:extLst>
          </a:blip>
          <a:srcRect t="23662" b="11542"/>
          <a:stretch/>
        </p:blipFill>
        <p:spPr>
          <a:xfrm>
            <a:off x="5555793" y="1231754"/>
            <a:ext cx="3060004" cy="1487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Cupcakes with candles and decorations&#10;&#10;Description automatically generated with low confidence">
            <a:extLst>
              <a:ext uri="{FF2B5EF4-FFF2-40B4-BE49-F238E27FC236}">
                <a16:creationId xmlns:a16="http://schemas.microsoft.com/office/drawing/2014/main" id="{BD1481B5-D1AC-4278-865D-23796C7A6861}"/>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226894" y="1360342"/>
            <a:ext cx="1361750" cy="907209"/>
          </a:xfrm>
          <a:prstGeom prst="rect">
            <a:avLst/>
          </a:prstGeom>
        </p:spPr>
      </p:pic>
      <p:pic>
        <p:nvPicPr>
          <p:cNvPr id="13" name="Picture 12" descr="A christmas tree with presents around it&#10;&#10;Description automatically generated with low confidence">
            <a:extLst>
              <a:ext uri="{FF2B5EF4-FFF2-40B4-BE49-F238E27FC236}">
                <a16:creationId xmlns:a16="http://schemas.microsoft.com/office/drawing/2014/main" id="{EDBC932C-1A3A-4EAC-9B20-9FDB63DB824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128" t="-324" r="12916" b="324"/>
          <a:stretch/>
        </p:blipFill>
        <p:spPr>
          <a:xfrm rot="5400000">
            <a:off x="5445079" y="4914319"/>
            <a:ext cx="1700682" cy="1797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id="{E0EDC755-B595-4294-B908-CE8C98EEA9AA}"/>
              </a:ext>
            </a:extLst>
          </p:cNvPr>
          <p:cNvSpPr txBox="1"/>
          <p:nvPr/>
        </p:nvSpPr>
        <p:spPr>
          <a:xfrm>
            <a:off x="118291" y="1225325"/>
            <a:ext cx="2689520" cy="369332"/>
          </a:xfrm>
          <a:prstGeom prst="rect">
            <a:avLst/>
          </a:prstGeom>
          <a:noFill/>
        </p:spPr>
        <p:txBody>
          <a:bodyPr wrap="square" rtlCol="0">
            <a:spAutoFit/>
          </a:bodyPr>
          <a:lstStyle/>
          <a:p>
            <a:r>
              <a:rPr lang="en-US" dirty="0"/>
              <a:t>People and Culture Team</a:t>
            </a:r>
          </a:p>
        </p:txBody>
      </p:sp>
      <p:sp>
        <p:nvSpPr>
          <p:cNvPr id="2" name="AutoShape 2" descr="TLaw Chang employee photo">
            <a:extLst>
              <a:ext uri="{FF2B5EF4-FFF2-40B4-BE49-F238E27FC236}">
                <a16:creationId xmlns:a16="http://schemas.microsoft.com/office/drawing/2014/main" id="{923B9B5D-C766-FC75-4EF7-A3F21235D452}"/>
              </a:ext>
            </a:extLst>
          </p:cNvPr>
          <p:cNvSpPr>
            <a:spLocks noChangeAspect="1" noChangeArrowheads="1"/>
          </p:cNvSpPr>
          <p:nvPr/>
        </p:nvSpPr>
        <p:spPr bwMode="auto">
          <a:xfrm>
            <a:off x="4345589" y="327421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a:extLst>
              <a:ext uri="{FF2B5EF4-FFF2-40B4-BE49-F238E27FC236}">
                <a16:creationId xmlns:a16="http://schemas.microsoft.com/office/drawing/2014/main" id="{27CA6FA0-5C9F-A507-11B7-600BBCD55063}"/>
              </a:ext>
            </a:extLst>
          </p:cNvPr>
          <p:cNvPicPr>
            <a:picLocks noChangeAspect="1"/>
          </p:cNvPicPr>
          <p:nvPr/>
        </p:nvPicPr>
        <p:blipFill>
          <a:blip r:embed="rId11"/>
          <a:stretch>
            <a:fillRect/>
          </a:stretch>
        </p:blipFill>
        <p:spPr>
          <a:xfrm>
            <a:off x="1505897" y="1694001"/>
            <a:ext cx="988394" cy="1094726"/>
          </a:xfrm>
          <a:prstGeom prst="rect">
            <a:avLst/>
          </a:prstGeom>
        </p:spPr>
      </p:pic>
      <p:pic>
        <p:nvPicPr>
          <p:cNvPr id="3" name="Picture 2">
            <a:extLst>
              <a:ext uri="{FF2B5EF4-FFF2-40B4-BE49-F238E27FC236}">
                <a16:creationId xmlns:a16="http://schemas.microsoft.com/office/drawing/2014/main" id="{70F7D949-A800-A724-076A-81392A9FD66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92430" y="1645152"/>
            <a:ext cx="822960" cy="1094726"/>
          </a:xfrm>
          <a:prstGeom prst="rect">
            <a:avLst/>
          </a:prstGeom>
        </p:spPr>
      </p:pic>
      <p:sp>
        <p:nvSpPr>
          <p:cNvPr id="4" name="TextBox 3">
            <a:extLst>
              <a:ext uri="{FF2B5EF4-FFF2-40B4-BE49-F238E27FC236}">
                <a16:creationId xmlns:a16="http://schemas.microsoft.com/office/drawing/2014/main" id="{831D6B34-5BDA-D9D1-FE9D-BB39C4331785}"/>
              </a:ext>
            </a:extLst>
          </p:cNvPr>
          <p:cNvSpPr txBox="1"/>
          <p:nvPr/>
        </p:nvSpPr>
        <p:spPr>
          <a:xfrm>
            <a:off x="330013" y="2863395"/>
            <a:ext cx="1219200" cy="915635"/>
          </a:xfrm>
          <a:prstGeom prst="rect">
            <a:avLst/>
          </a:prstGeom>
          <a:noFill/>
        </p:spPr>
        <p:txBody>
          <a:bodyPr>
            <a:spAutoFit/>
          </a:bodyPr>
          <a:lstStyle/>
          <a:p>
            <a:pPr algn="ctr" eaLnBrk="1" hangingPunct="1">
              <a:lnSpc>
                <a:spcPct val="90000"/>
              </a:lnSpc>
              <a:spcBef>
                <a:spcPct val="20000"/>
              </a:spcBef>
              <a:buClr>
                <a:schemeClr val="tx1"/>
              </a:buClr>
              <a:buSzPct val="80000"/>
              <a:buFont typeface="Wingdings" panose="05000000000000000000" pitchFamily="2" charset="2"/>
              <a:buNone/>
              <a:defRPr/>
            </a:pPr>
            <a:r>
              <a:rPr lang="en-US" sz="1200" dirty="0">
                <a:latin typeface="Arial" charset="0"/>
              </a:rPr>
              <a:t>Jessica Tiefenthaler</a:t>
            </a:r>
          </a:p>
          <a:p>
            <a:pPr algn="ctr" eaLnBrk="1" hangingPunct="1">
              <a:lnSpc>
                <a:spcPct val="90000"/>
              </a:lnSpc>
              <a:spcBef>
                <a:spcPct val="20000"/>
              </a:spcBef>
              <a:buClr>
                <a:schemeClr val="tx1"/>
              </a:buClr>
              <a:buSzPct val="80000"/>
              <a:buFont typeface="Wingdings" panose="05000000000000000000" pitchFamily="2" charset="2"/>
              <a:buNone/>
              <a:defRPr/>
            </a:pPr>
            <a:r>
              <a:rPr lang="en-US" sz="1100" b="1">
                <a:latin typeface="Arial" charset="0"/>
              </a:rPr>
              <a:t>Director Human </a:t>
            </a:r>
            <a:r>
              <a:rPr lang="en-US" sz="1100" b="1" dirty="0">
                <a:latin typeface="Arial" charset="0"/>
              </a:rPr>
              <a:t>Resources</a:t>
            </a:r>
          </a:p>
        </p:txBody>
      </p:sp>
    </p:spTree>
    <p:extLst>
      <p:ext uri="{BB962C8B-B14F-4D97-AF65-F5344CB8AC3E}">
        <p14:creationId xmlns:p14="http://schemas.microsoft.com/office/powerpoint/2010/main" val="984276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5ED6525-4E37-4021-B3A1-27EE1710B6FF}"/>
              </a:ext>
            </a:extLst>
          </p:cNvPr>
          <p:cNvSpPr>
            <a:spLocks noGrp="1"/>
          </p:cNvSpPr>
          <p:nvPr>
            <p:ph type="ftr" sz="quarter" idx="3"/>
          </p:nvPr>
        </p:nvSpPr>
        <p:spPr/>
        <p:txBody>
          <a:bodyPr/>
          <a:lstStyle/>
          <a:p>
            <a:fld id="{1C004681-B371-CE41-AE3B-F2F58C7757D4}" type="slidenum">
              <a:rPr lang="en-US" smtClean="0"/>
              <a:pPr/>
              <a:t>5</a:t>
            </a:fld>
            <a:endParaRPr lang="en-US" dirty="0"/>
          </a:p>
        </p:txBody>
      </p:sp>
      <p:sp>
        <p:nvSpPr>
          <p:cNvPr id="3" name="Text Placeholder 2">
            <a:extLst>
              <a:ext uri="{FF2B5EF4-FFF2-40B4-BE49-F238E27FC236}">
                <a16:creationId xmlns:a16="http://schemas.microsoft.com/office/drawing/2014/main" id="{842908BF-A03D-4C52-A218-AB0891BAA36E}"/>
              </a:ext>
            </a:extLst>
          </p:cNvPr>
          <p:cNvSpPr>
            <a:spLocks noGrp="1"/>
          </p:cNvSpPr>
          <p:nvPr>
            <p:ph type="body" sz="quarter" idx="11"/>
          </p:nvPr>
        </p:nvSpPr>
        <p:spPr>
          <a:xfrm>
            <a:off x="1980856" y="221281"/>
            <a:ext cx="8497901" cy="824776"/>
          </a:xfrm>
        </p:spPr>
        <p:txBody>
          <a:bodyPr/>
          <a:lstStyle/>
          <a:p>
            <a:r>
              <a:rPr lang="en-US" sz="3600" dirty="0"/>
              <a:t>Our Core Values</a:t>
            </a:r>
          </a:p>
        </p:txBody>
      </p:sp>
      <p:pic>
        <p:nvPicPr>
          <p:cNvPr id="5" name="Picture 4">
            <a:extLst>
              <a:ext uri="{FF2B5EF4-FFF2-40B4-BE49-F238E27FC236}">
                <a16:creationId xmlns:a16="http://schemas.microsoft.com/office/drawing/2014/main" id="{78268AB5-D351-4B1A-A9D7-0AC6AB8833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843" r="61966"/>
          <a:stretch/>
        </p:blipFill>
        <p:spPr>
          <a:xfrm>
            <a:off x="7518362" y="1727218"/>
            <a:ext cx="1377000" cy="3795961"/>
          </a:xfrm>
          <a:prstGeom prst="rect">
            <a:avLst/>
          </a:prstGeom>
        </p:spPr>
      </p:pic>
      <p:sp>
        <p:nvSpPr>
          <p:cNvPr id="6" name="Rectangle 5">
            <a:extLst>
              <a:ext uri="{FF2B5EF4-FFF2-40B4-BE49-F238E27FC236}">
                <a16:creationId xmlns:a16="http://schemas.microsoft.com/office/drawing/2014/main" id="{3797684E-91DD-46E6-BF9D-28D2E29DF503}"/>
              </a:ext>
            </a:extLst>
          </p:cNvPr>
          <p:cNvSpPr/>
          <p:nvPr/>
        </p:nvSpPr>
        <p:spPr>
          <a:xfrm>
            <a:off x="7389228" y="1727220"/>
            <a:ext cx="1506133" cy="3798968"/>
          </a:xfrm>
          <a:prstGeom prst="rect">
            <a:avLst/>
          </a:prstGeom>
          <a:solidFill>
            <a:schemeClr val="bg2">
              <a:alpha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7" name="Picture 6">
            <a:extLst>
              <a:ext uri="{FF2B5EF4-FFF2-40B4-BE49-F238E27FC236}">
                <a16:creationId xmlns:a16="http://schemas.microsoft.com/office/drawing/2014/main" id="{0783D799-0112-41A3-B8DA-54C2A036EA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74" r="68737"/>
          <a:stretch/>
        </p:blipFill>
        <p:spPr>
          <a:xfrm>
            <a:off x="6037820" y="1727221"/>
            <a:ext cx="1485000" cy="3798965"/>
          </a:xfrm>
          <a:prstGeom prst="rect">
            <a:avLst/>
          </a:prstGeom>
        </p:spPr>
      </p:pic>
      <p:sp>
        <p:nvSpPr>
          <p:cNvPr id="8" name="Rectangle 7">
            <a:extLst>
              <a:ext uri="{FF2B5EF4-FFF2-40B4-BE49-F238E27FC236}">
                <a16:creationId xmlns:a16="http://schemas.microsoft.com/office/drawing/2014/main" id="{7B6A6417-9102-46D6-A192-FC9F99B3C539}"/>
              </a:ext>
            </a:extLst>
          </p:cNvPr>
          <p:cNvSpPr/>
          <p:nvPr/>
        </p:nvSpPr>
        <p:spPr>
          <a:xfrm>
            <a:off x="5669004" y="1727220"/>
            <a:ext cx="1849358" cy="3798968"/>
          </a:xfrm>
          <a:prstGeom prst="rect">
            <a:avLst/>
          </a:prstGeom>
          <a:solidFill>
            <a:schemeClr val="accent2">
              <a:alpha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9" name="Picture 8">
            <a:extLst>
              <a:ext uri="{FF2B5EF4-FFF2-40B4-BE49-F238E27FC236}">
                <a16:creationId xmlns:a16="http://schemas.microsoft.com/office/drawing/2014/main" id="{3141BC05-1547-4516-B134-9303BB647B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70" r="33511"/>
          <a:stretch/>
        </p:blipFill>
        <p:spPr>
          <a:xfrm>
            <a:off x="4587466" y="2304976"/>
            <a:ext cx="1441991" cy="2775803"/>
          </a:xfrm>
          <a:prstGeom prst="rect">
            <a:avLst/>
          </a:prstGeom>
        </p:spPr>
      </p:pic>
      <p:sp>
        <p:nvSpPr>
          <p:cNvPr id="10" name="Rectangle 9">
            <a:extLst>
              <a:ext uri="{FF2B5EF4-FFF2-40B4-BE49-F238E27FC236}">
                <a16:creationId xmlns:a16="http://schemas.microsoft.com/office/drawing/2014/main" id="{D9A0D7FB-5649-46CF-A40E-2B63D45328B0}"/>
              </a:ext>
            </a:extLst>
          </p:cNvPr>
          <p:cNvSpPr/>
          <p:nvPr/>
        </p:nvSpPr>
        <p:spPr>
          <a:xfrm>
            <a:off x="4593703" y="1727220"/>
            <a:ext cx="1435754" cy="1864871"/>
          </a:xfrm>
          <a:prstGeom prst="rect">
            <a:avLst/>
          </a:prstGeom>
          <a:gradFill flip="none" rotWithShape="1">
            <a:gsLst>
              <a:gs pos="31000">
                <a:schemeClr val="bg1"/>
              </a:gs>
              <a:gs pos="5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1" name="Rectangle 10">
            <a:extLst>
              <a:ext uri="{FF2B5EF4-FFF2-40B4-BE49-F238E27FC236}">
                <a16:creationId xmlns:a16="http://schemas.microsoft.com/office/drawing/2014/main" id="{CB9617A3-1F87-4FCD-AF1E-9B4F69261577}"/>
              </a:ext>
            </a:extLst>
          </p:cNvPr>
          <p:cNvSpPr/>
          <p:nvPr/>
        </p:nvSpPr>
        <p:spPr>
          <a:xfrm rot="10800000">
            <a:off x="4599939" y="3661315"/>
            <a:ext cx="1435754" cy="1864871"/>
          </a:xfrm>
          <a:prstGeom prst="rect">
            <a:avLst/>
          </a:prstGeom>
          <a:gradFill flip="none" rotWithShape="1">
            <a:gsLst>
              <a:gs pos="31000">
                <a:schemeClr val="bg1"/>
              </a:gs>
              <a:gs pos="5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2" name="Rectangle 11">
            <a:extLst>
              <a:ext uri="{FF2B5EF4-FFF2-40B4-BE49-F238E27FC236}">
                <a16:creationId xmlns:a16="http://schemas.microsoft.com/office/drawing/2014/main" id="{82F82F83-FD0F-4027-BDEE-7A0A783514E6}"/>
              </a:ext>
            </a:extLst>
          </p:cNvPr>
          <p:cNvSpPr/>
          <p:nvPr/>
        </p:nvSpPr>
        <p:spPr>
          <a:xfrm>
            <a:off x="4227014" y="1727220"/>
            <a:ext cx="1822172" cy="3798968"/>
          </a:xfrm>
          <a:prstGeom prst="rect">
            <a:avLst/>
          </a:prstGeom>
          <a:solidFill>
            <a:srgbClr val="D24020">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13" name="Picture 12">
            <a:extLst>
              <a:ext uri="{FF2B5EF4-FFF2-40B4-BE49-F238E27FC236}">
                <a16:creationId xmlns:a16="http://schemas.microsoft.com/office/drawing/2014/main" id="{B89B8B0B-4B51-451A-BC8F-07188C7AA7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891" r="32570"/>
          <a:stretch/>
        </p:blipFill>
        <p:spPr>
          <a:xfrm>
            <a:off x="3135703" y="1727220"/>
            <a:ext cx="1458000" cy="3798967"/>
          </a:xfrm>
          <a:prstGeom prst="rect">
            <a:avLst/>
          </a:prstGeom>
        </p:spPr>
      </p:pic>
      <p:sp>
        <p:nvSpPr>
          <p:cNvPr id="14" name="Rectangle 13">
            <a:extLst>
              <a:ext uri="{FF2B5EF4-FFF2-40B4-BE49-F238E27FC236}">
                <a16:creationId xmlns:a16="http://schemas.microsoft.com/office/drawing/2014/main" id="{93F60B7E-1DC4-44F9-B1E9-BECEF6346627}"/>
              </a:ext>
            </a:extLst>
          </p:cNvPr>
          <p:cNvSpPr/>
          <p:nvPr/>
        </p:nvSpPr>
        <p:spPr>
          <a:xfrm>
            <a:off x="2785021" y="1727220"/>
            <a:ext cx="1806498" cy="3798966"/>
          </a:xfrm>
          <a:prstGeom prst="rect">
            <a:avLst/>
          </a:prstGeom>
          <a:solidFill>
            <a:schemeClr val="tx2">
              <a:alpha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15" name="Picture 14">
            <a:extLst>
              <a:ext uri="{FF2B5EF4-FFF2-40B4-BE49-F238E27FC236}">
                <a16:creationId xmlns:a16="http://schemas.microsoft.com/office/drawing/2014/main" id="{BDCE430B-9DAB-45C6-908D-46324F0233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488" r="51894"/>
          <a:stretch/>
        </p:blipFill>
        <p:spPr>
          <a:xfrm>
            <a:off x="1740069" y="1727219"/>
            <a:ext cx="1404000" cy="3798966"/>
          </a:xfrm>
          <a:prstGeom prst="rect">
            <a:avLst/>
          </a:prstGeom>
        </p:spPr>
      </p:pic>
      <p:sp>
        <p:nvSpPr>
          <p:cNvPr id="16" name="Rectangle 15">
            <a:extLst>
              <a:ext uri="{FF2B5EF4-FFF2-40B4-BE49-F238E27FC236}">
                <a16:creationId xmlns:a16="http://schemas.microsoft.com/office/drawing/2014/main" id="{F5F7FA37-D2B4-4BD0-8477-8E2427C3840D}"/>
              </a:ext>
            </a:extLst>
          </p:cNvPr>
          <p:cNvSpPr/>
          <p:nvPr/>
        </p:nvSpPr>
        <p:spPr>
          <a:xfrm>
            <a:off x="1343030" y="1727221"/>
            <a:ext cx="1806498" cy="3798965"/>
          </a:xfrm>
          <a:prstGeom prst="rect">
            <a:avLst/>
          </a:prstGeom>
          <a:solidFill>
            <a:schemeClr val="accent6">
              <a:alpha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17" name="Content Placeholder 18">
            <a:extLst>
              <a:ext uri="{FF2B5EF4-FFF2-40B4-BE49-F238E27FC236}">
                <a16:creationId xmlns:a16="http://schemas.microsoft.com/office/drawing/2014/main" id="{B0448359-2294-40FC-A6D7-E0F2255CE6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182" r="30810"/>
          <a:stretch/>
        </p:blipFill>
        <p:spPr>
          <a:xfrm>
            <a:off x="217451" y="1727220"/>
            <a:ext cx="1522976" cy="3798967"/>
          </a:xfrm>
          <a:prstGeom prst="rect">
            <a:avLst/>
          </a:prstGeom>
        </p:spPr>
      </p:pic>
      <p:sp>
        <p:nvSpPr>
          <p:cNvPr id="18" name="Rectangle 17">
            <a:extLst>
              <a:ext uri="{FF2B5EF4-FFF2-40B4-BE49-F238E27FC236}">
                <a16:creationId xmlns:a16="http://schemas.microsoft.com/office/drawing/2014/main" id="{C6EC6957-2681-4409-8E4F-F3106E4FE2F4}"/>
              </a:ext>
            </a:extLst>
          </p:cNvPr>
          <p:cNvSpPr/>
          <p:nvPr/>
        </p:nvSpPr>
        <p:spPr>
          <a:xfrm>
            <a:off x="217451" y="1727220"/>
            <a:ext cx="1530506" cy="3798968"/>
          </a:xfrm>
          <a:prstGeom prst="rect">
            <a:avLst/>
          </a:prstGeom>
          <a:solidFill>
            <a:schemeClr val="accent1">
              <a:alpha val="5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9" name="TextBox 18">
            <a:extLst>
              <a:ext uri="{FF2B5EF4-FFF2-40B4-BE49-F238E27FC236}">
                <a16:creationId xmlns:a16="http://schemas.microsoft.com/office/drawing/2014/main" id="{ECDB1434-13F6-4142-A685-0E097EB00445}"/>
              </a:ext>
            </a:extLst>
          </p:cNvPr>
          <p:cNvSpPr txBox="1"/>
          <p:nvPr/>
        </p:nvSpPr>
        <p:spPr>
          <a:xfrm>
            <a:off x="129988" y="4962913"/>
            <a:ext cx="1806497" cy="307777"/>
          </a:xfrm>
          <a:prstGeom prst="rect">
            <a:avLst/>
          </a:prstGeom>
          <a:noFill/>
        </p:spPr>
        <p:txBody>
          <a:bodyPr wrap="square" rtlCol="0">
            <a:spAutoFit/>
          </a:bodyPr>
          <a:lstStyle/>
          <a:p>
            <a:r>
              <a:rPr lang="en-CA" sz="1400" b="1" dirty="0">
                <a:solidFill>
                  <a:schemeClr val="bg1"/>
                </a:solidFill>
              </a:rPr>
              <a:t>ENTREPRENEURSHIP</a:t>
            </a:r>
          </a:p>
        </p:txBody>
      </p:sp>
      <p:sp>
        <p:nvSpPr>
          <p:cNvPr id="20" name="TextBox 19">
            <a:extLst>
              <a:ext uri="{FF2B5EF4-FFF2-40B4-BE49-F238E27FC236}">
                <a16:creationId xmlns:a16="http://schemas.microsoft.com/office/drawing/2014/main" id="{0E722EDD-3272-40D8-BBA9-126E94F3AE30}"/>
              </a:ext>
            </a:extLst>
          </p:cNvPr>
          <p:cNvSpPr txBox="1"/>
          <p:nvPr/>
        </p:nvSpPr>
        <p:spPr>
          <a:xfrm>
            <a:off x="1754233" y="4953638"/>
            <a:ext cx="1382901" cy="307777"/>
          </a:xfrm>
          <a:prstGeom prst="rect">
            <a:avLst/>
          </a:prstGeom>
          <a:noFill/>
        </p:spPr>
        <p:txBody>
          <a:bodyPr wrap="square" rtlCol="0">
            <a:spAutoFit/>
          </a:bodyPr>
          <a:lstStyle/>
          <a:p>
            <a:pPr algn="ctr"/>
            <a:r>
              <a:rPr lang="en-CA" sz="1400" b="1" dirty="0">
                <a:solidFill>
                  <a:schemeClr val="bg1"/>
                </a:solidFill>
              </a:rPr>
              <a:t>BOLDNESS</a:t>
            </a:r>
          </a:p>
        </p:txBody>
      </p:sp>
      <p:sp>
        <p:nvSpPr>
          <p:cNvPr id="21" name="TextBox 20">
            <a:extLst>
              <a:ext uri="{FF2B5EF4-FFF2-40B4-BE49-F238E27FC236}">
                <a16:creationId xmlns:a16="http://schemas.microsoft.com/office/drawing/2014/main" id="{335AC796-2B12-4821-BC3F-A8A2B0B70114}"/>
              </a:ext>
            </a:extLst>
          </p:cNvPr>
          <p:cNvSpPr txBox="1"/>
          <p:nvPr/>
        </p:nvSpPr>
        <p:spPr>
          <a:xfrm>
            <a:off x="3158711" y="4954414"/>
            <a:ext cx="1447032" cy="307777"/>
          </a:xfrm>
          <a:prstGeom prst="rect">
            <a:avLst/>
          </a:prstGeom>
          <a:noFill/>
        </p:spPr>
        <p:txBody>
          <a:bodyPr wrap="square" rtlCol="0">
            <a:spAutoFit/>
          </a:bodyPr>
          <a:lstStyle/>
          <a:p>
            <a:pPr algn="ctr"/>
            <a:r>
              <a:rPr lang="en-CA" sz="1400" b="1" dirty="0">
                <a:solidFill>
                  <a:schemeClr val="bg1"/>
                </a:solidFill>
              </a:rPr>
              <a:t>PREPAREDNESS</a:t>
            </a:r>
            <a:endParaRPr lang="en-CA" sz="1050" b="1" dirty="0">
              <a:solidFill>
                <a:schemeClr val="bg1"/>
              </a:solidFill>
            </a:endParaRPr>
          </a:p>
        </p:txBody>
      </p:sp>
      <p:sp>
        <p:nvSpPr>
          <p:cNvPr id="22" name="TextBox 21">
            <a:extLst>
              <a:ext uri="{FF2B5EF4-FFF2-40B4-BE49-F238E27FC236}">
                <a16:creationId xmlns:a16="http://schemas.microsoft.com/office/drawing/2014/main" id="{8F005CA2-B4C3-4BA1-8473-8F7BA0E13AD2}"/>
              </a:ext>
            </a:extLst>
          </p:cNvPr>
          <p:cNvSpPr txBox="1"/>
          <p:nvPr/>
        </p:nvSpPr>
        <p:spPr>
          <a:xfrm>
            <a:off x="4589590" y="4955681"/>
            <a:ext cx="1441994" cy="307777"/>
          </a:xfrm>
          <a:prstGeom prst="rect">
            <a:avLst/>
          </a:prstGeom>
          <a:noFill/>
        </p:spPr>
        <p:txBody>
          <a:bodyPr wrap="square" rtlCol="0">
            <a:spAutoFit/>
          </a:bodyPr>
          <a:lstStyle/>
          <a:p>
            <a:pPr algn="ctr"/>
            <a:r>
              <a:rPr lang="en-CA" sz="1400" b="1" dirty="0">
                <a:solidFill>
                  <a:schemeClr val="bg1"/>
                </a:solidFill>
              </a:rPr>
              <a:t>INTEGRITY</a:t>
            </a:r>
          </a:p>
        </p:txBody>
      </p:sp>
      <p:sp>
        <p:nvSpPr>
          <p:cNvPr id="23" name="TextBox 22">
            <a:extLst>
              <a:ext uri="{FF2B5EF4-FFF2-40B4-BE49-F238E27FC236}">
                <a16:creationId xmlns:a16="http://schemas.microsoft.com/office/drawing/2014/main" id="{12337BAC-26DF-4A01-BF55-16AEA9419B16}"/>
              </a:ext>
            </a:extLst>
          </p:cNvPr>
          <p:cNvSpPr txBox="1"/>
          <p:nvPr/>
        </p:nvSpPr>
        <p:spPr>
          <a:xfrm>
            <a:off x="6051452" y="4953638"/>
            <a:ext cx="1441991" cy="338554"/>
          </a:xfrm>
          <a:prstGeom prst="rect">
            <a:avLst/>
          </a:prstGeom>
          <a:noFill/>
        </p:spPr>
        <p:txBody>
          <a:bodyPr wrap="square" rtlCol="0">
            <a:spAutoFit/>
          </a:bodyPr>
          <a:lstStyle/>
          <a:p>
            <a:pPr algn="ctr"/>
            <a:r>
              <a:rPr lang="en-CA" sz="1600" b="1" dirty="0">
                <a:solidFill>
                  <a:schemeClr val="bg1"/>
                </a:solidFill>
              </a:rPr>
              <a:t>OPENNES</a:t>
            </a:r>
            <a:r>
              <a:rPr lang="en-CA" sz="1400" b="1" dirty="0">
                <a:solidFill>
                  <a:schemeClr val="bg1"/>
                </a:solidFill>
              </a:rPr>
              <a:t>S</a:t>
            </a:r>
            <a:endParaRPr lang="en-CA" sz="1050" b="1" dirty="0">
              <a:solidFill>
                <a:schemeClr val="bg1"/>
              </a:solidFill>
            </a:endParaRPr>
          </a:p>
        </p:txBody>
      </p:sp>
      <p:sp>
        <p:nvSpPr>
          <p:cNvPr id="24" name="TextBox 23">
            <a:extLst>
              <a:ext uri="{FF2B5EF4-FFF2-40B4-BE49-F238E27FC236}">
                <a16:creationId xmlns:a16="http://schemas.microsoft.com/office/drawing/2014/main" id="{194BCF20-0BF0-48A9-BE07-32025B612062}"/>
              </a:ext>
            </a:extLst>
          </p:cNvPr>
          <p:cNvSpPr txBox="1"/>
          <p:nvPr/>
        </p:nvSpPr>
        <p:spPr>
          <a:xfrm>
            <a:off x="7491175" y="4962913"/>
            <a:ext cx="1414805" cy="307777"/>
          </a:xfrm>
          <a:prstGeom prst="rect">
            <a:avLst/>
          </a:prstGeom>
          <a:noFill/>
        </p:spPr>
        <p:txBody>
          <a:bodyPr wrap="square" rtlCol="0">
            <a:spAutoFit/>
          </a:bodyPr>
          <a:lstStyle/>
          <a:p>
            <a:pPr algn="ctr"/>
            <a:r>
              <a:rPr lang="en-CA" sz="1400" b="1" dirty="0">
                <a:solidFill>
                  <a:schemeClr val="bg1"/>
                </a:solidFill>
              </a:rPr>
              <a:t>RESPECT</a:t>
            </a:r>
          </a:p>
        </p:txBody>
      </p:sp>
    </p:spTree>
    <p:extLst>
      <p:ext uri="{BB962C8B-B14F-4D97-AF65-F5344CB8AC3E}">
        <p14:creationId xmlns:p14="http://schemas.microsoft.com/office/powerpoint/2010/main" val="2984549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Statement</a:t>
            </a:r>
          </a:p>
        </p:txBody>
      </p:sp>
      <p:sp>
        <p:nvSpPr>
          <p:cNvPr id="4" name="Content Placeholder 3"/>
          <p:cNvSpPr>
            <a:spLocks noGrp="1"/>
          </p:cNvSpPr>
          <p:nvPr>
            <p:ph sz="half" idx="1"/>
          </p:nvPr>
        </p:nvSpPr>
        <p:spPr>
          <a:xfrm>
            <a:off x="308757" y="1187117"/>
            <a:ext cx="8506379" cy="1002630"/>
          </a:xfrm>
        </p:spPr>
        <p:txBody>
          <a:bodyPr>
            <a:normAutofit lnSpcReduction="10000"/>
          </a:bodyPr>
          <a:lstStyle/>
          <a:p>
            <a:pPr marL="0" indent="0">
              <a:buNone/>
            </a:pPr>
            <a:r>
              <a:rPr lang="en-US" sz="2200" dirty="0"/>
              <a:t>We provide the </a:t>
            </a:r>
            <a:r>
              <a:rPr lang="en-US" sz="2200" b="1" dirty="0"/>
              <a:t>solution</a:t>
            </a:r>
            <a:r>
              <a:rPr lang="en-US" sz="2200" dirty="0"/>
              <a:t> of choice for customers requiring a </a:t>
            </a:r>
            <a:r>
              <a:rPr lang="en-US" sz="2200" b="1" dirty="0"/>
              <a:t>focused and responsive </a:t>
            </a:r>
            <a:r>
              <a:rPr lang="en-US" sz="2200" dirty="0"/>
              <a:t>design and manufacturing </a:t>
            </a:r>
            <a:r>
              <a:rPr lang="en-US" sz="2200" b="1" dirty="0"/>
              <a:t>partner</a:t>
            </a:r>
            <a:r>
              <a:rPr lang="en-US" sz="2200" dirty="0"/>
              <a:t> for </a:t>
            </a:r>
            <a:r>
              <a:rPr lang="en-US" sz="2200" b="1" dirty="0"/>
              <a:t>medium-volume, complex </a:t>
            </a:r>
            <a:r>
              <a:rPr lang="en-US" sz="2200" dirty="0"/>
              <a:t>electronic products.</a:t>
            </a:r>
          </a:p>
          <a:p>
            <a:pPr marL="0" indent="0">
              <a:buNone/>
            </a:pPr>
            <a:endParaRPr lang="en-US" sz="2250" dirty="0"/>
          </a:p>
          <a:p>
            <a:endParaRPr lang="en-US" sz="2250" dirty="0"/>
          </a:p>
        </p:txBody>
      </p:sp>
      <p:pic>
        <p:nvPicPr>
          <p:cNvPr id="8" name="Picture Placeholder 7"/>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4382" r="4382"/>
          <a:stretch/>
        </p:blipFill>
        <p:spPr>
          <a:xfrm>
            <a:off x="2231472" y="2274851"/>
            <a:ext cx="4394480" cy="4270200"/>
          </a:xfrm>
          <a:prstGeom prst="rect">
            <a:avLst/>
          </a:prstGeom>
        </p:spPr>
      </p:pic>
    </p:spTree>
    <p:extLst>
      <p:ext uri="{BB962C8B-B14F-4D97-AF65-F5344CB8AC3E}">
        <p14:creationId xmlns:p14="http://schemas.microsoft.com/office/powerpoint/2010/main" val="1144356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Purpose</a:t>
            </a: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3365" b="18913"/>
          <a:stretch/>
        </p:blipFill>
        <p:spPr bwMode="auto">
          <a:xfrm>
            <a:off x="72588" y="1267325"/>
            <a:ext cx="8994058" cy="37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2588" y="5165979"/>
            <a:ext cx="8994059" cy="84939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marL="89297"/>
            <a:r>
              <a:rPr lang="en-CA" sz="2250" b="1" dirty="0"/>
              <a:t>To enrich lives by sustaining strong profitable growth in an enjoyable and caring culture.</a:t>
            </a:r>
          </a:p>
        </p:txBody>
      </p:sp>
    </p:spTree>
    <p:extLst>
      <p:ext uri="{BB962C8B-B14F-4D97-AF65-F5344CB8AC3E}">
        <p14:creationId xmlns:p14="http://schemas.microsoft.com/office/powerpoint/2010/main" val="79674670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a:t>
            </a:r>
          </a:p>
        </p:txBody>
      </p:sp>
      <p:sp>
        <p:nvSpPr>
          <p:cNvPr id="4" name="Content Placeholder 1"/>
          <p:cNvSpPr>
            <a:spLocks noGrp="1"/>
          </p:cNvSpPr>
          <p:nvPr>
            <p:ph idx="1"/>
          </p:nvPr>
        </p:nvSpPr>
        <p:spPr>
          <a:xfrm>
            <a:off x="215221" y="1836783"/>
            <a:ext cx="8928779" cy="3509901"/>
          </a:xfrm>
        </p:spPr>
        <p:txBody>
          <a:bodyPr vert="horz" lIns="0" tIns="0" rIns="0" bIns="0" rtlCol="0">
            <a:noAutofit/>
          </a:bodyPr>
          <a:lstStyle/>
          <a:p>
            <a:pPr marL="130969" indent="0">
              <a:spcAft>
                <a:spcPts val="900"/>
              </a:spcAft>
              <a:buNone/>
              <a:tabLst/>
            </a:pPr>
            <a:r>
              <a:rPr lang="en-US" sz="1950" dirty="0"/>
              <a:t>Quality is ingrained in Creation as a key ingredient in delivering </a:t>
            </a:r>
            <a:r>
              <a:rPr lang="en-US" sz="1950" b="1" dirty="0"/>
              <a:t>total solutions to our customers</a:t>
            </a:r>
            <a:r>
              <a:rPr lang="en-US" sz="1950" dirty="0"/>
              <a:t>. A relentless pursuit of excellence ensures </a:t>
            </a:r>
            <a:r>
              <a:rPr lang="en-US" sz="1950" b="1" dirty="0"/>
              <a:t>customer satisfaction the first time and every time</a:t>
            </a:r>
            <a:r>
              <a:rPr lang="en-US" sz="1950" dirty="0"/>
              <a:t>.</a:t>
            </a:r>
          </a:p>
          <a:p>
            <a:pPr marL="130969" indent="0">
              <a:spcAft>
                <a:spcPts val="900"/>
              </a:spcAft>
              <a:buNone/>
              <a:tabLst/>
            </a:pPr>
            <a:r>
              <a:rPr lang="en-US" sz="1950" dirty="0"/>
              <a:t>We are committed to maintain and improve the effectiveness of our quality management system through:</a:t>
            </a:r>
          </a:p>
          <a:p>
            <a:pPr marL="426244" lvl="1" indent="-213122"/>
            <a:r>
              <a:rPr lang="en-US" sz="1763" spc="-23" dirty="0"/>
              <a:t>Meeting or exceeding our objectives and targets through technical excellence and innovation</a:t>
            </a:r>
          </a:p>
          <a:p>
            <a:pPr marL="426244" lvl="1" indent="-213122"/>
            <a:r>
              <a:rPr lang="en-US" sz="1763" spc="-23" dirty="0"/>
              <a:t>Enriching partnerships with our people, customers and suppliers </a:t>
            </a:r>
          </a:p>
          <a:p>
            <a:pPr marL="426244" lvl="1" indent="-213122"/>
            <a:r>
              <a:rPr lang="en-US" sz="1763" spc="-23" dirty="0"/>
              <a:t>Continuous process improvement</a:t>
            </a:r>
          </a:p>
          <a:p>
            <a:pPr marL="426244" lvl="1" indent="-213122"/>
            <a:r>
              <a:rPr lang="en-US" sz="1763" spc="-23" dirty="0"/>
              <a:t>Compliance with statutory and regulatory requirements </a:t>
            </a:r>
          </a:p>
          <a:p>
            <a:pPr marL="426244" lvl="1" indent="-213122"/>
            <a:r>
              <a:rPr lang="en-US" sz="1763" spc="-23" dirty="0"/>
              <a:t>Superior customer communication and responsiveness</a:t>
            </a:r>
          </a:p>
          <a:p>
            <a:endParaRPr lang="en-US" dirty="0"/>
          </a:p>
        </p:txBody>
      </p:sp>
      <p:sp>
        <p:nvSpPr>
          <p:cNvPr id="5" name="Rectangle 4"/>
          <p:cNvSpPr/>
          <p:nvPr/>
        </p:nvSpPr>
        <p:spPr>
          <a:xfrm>
            <a:off x="1441383" y="5683568"/>
            <a:ext cx="6476453" cy="415498"/>
          </a:xfrm>
          <a:prstGeom prst="rect">
            <a:avLst/>
          </a:prstGeom>
        </p:spPr>
        <p:txBody>
          <a:bodyPr wrap="none">
            <a:spAutoFit/>
          </a:bodyPr>
          <a:lstStyle/>
          <a:p>
            <a:r>
              <a:rPr lang="en-US" sz="2100" b="1" dirty="0">
                <a:solidFill>
                  <a:srgbClr val="3B5E7D"/>
                </a:solidFill>
              </a:rPr>
              <a:t>Partners in quality, working together to build the future!</a:t>
            </a:r>
          </a:p>
        </p:txBody>
      </p:sp>
      <p:pic>
        <p:nvPicPr>
          <p:cNvPr id="1028" name="Picture 4">
            <a:extLst>
              <a:ext uri="{FF2B5EF4-FFF2-40B4-BE49-F238E27FC236}">
                <a16:creationId xmlns:a16="http://schemas.microsoft.com/office/drawing/2014/main" id="{F082D367-023C-478D-A471-FF618927E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556"/>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68718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5D0B7C-7141-4337-8BD1-47DC395F2E6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2BF8ECA-1F41-4479-B4D8-AED6F9AD208A}"/>
              </a:ext>
            </a:extLst>
          </p:cNvPr>
          <p:cNvSpPr>
            <a:spLocks noGrp="1"/>
          </p:cNvSpPr>
          <p:nvPr>
            <p:ph type="sldNum" sz="quarter" idx="4"/>
          </p:nvPr>
        </p:nvSpPr>
        <p:spPr/>
        <p:txBody>
          <a:bodyPr/>
          <a:lstStyle/>
          <a:p>
            <a:fld id="{F5413BC5-77F1-4A05-ADD0-F04C48BEED61}" type="slidenum">
              <a:rPr lang="en-CA" smtClean="0">
                <a:solidFill>
                  <a:srgbClr val="595959"/>
                </a:solidFill>
              </a:rPr>
              <a:pPr/>
              <a:t>9</a:t>
            </a:fld>
            <a:endParaRPr lang="en-CA" dirty="0">
              <a:solidFill>
                <a:srgbClr val="595959"/>
              </a:solidFill>
            </a:endParaRPr>
          </a:p>
        </p:txBody>
      </p:sp>
      <p:pic>
        <p:nvPicPr>
          <p:cNvPr id="2050" name="Picture 2">
            <a:extLst>
              <a:ext uri="{FF2B5EF4-FFF2-40B4-BE49-F238E27FC236}">
                <a16:creationId xmlns:a16="http://schemas.microsoft.com/office/drawing/2014/main" id="{DD546DC6-2C1E-49BE-82EC-C930AE19D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466531"/>
      </p:ext>
    </p:extLst>
  </p:cSld>
  <p:clrMapOvr>
    <a:masterClrMapping/>
  </p:clrMapOvr>
  <p:transition spd="med">
    <p:fade/>
  </p:transition>
</p:sld>
</file>

<file path=ppt/theme/theme1.xml><?xml version="1.0" encoding="utf-8"?>
<a:theme xmlns:a="http://schemas.openxmlformats.org/drawingml/2006/main" name="Creation Technologies">
  <a:themeElements>
    <a:clrScheme name="Custom 3">
      <a:dk1>
        <a:srgbClr val="000000"/>
      </a:dk1>
      <a:lt1>
        <a:srgbClr val="FFFFFF"/>
      </a:lt1>
      <a:dk2>
        <a:srgbClr val="FFFFFF"/>
      </a:dk2>
      <a:lt2>
        <a:srgbClr val="D8D8D8"/>
      </a:lt2>
      <a:accent1>
        <a:srgbClr val="5C93AE"/>
      </a:accent1>
      <a:accent2>
        <a:srgbClr val="A8B262"/>
      </a:accent2>
      <a:accent3>
        <a:srgbClr val="DE5C0C"/>
      </a:accent3>
      <a:accent4>
        <a:srgbClr val="7BC143"/>
      </a:accent4>
      <a:accent5>
        <a:srgbClr val="C60751"/>
      </a:accent5>
      <a:accent6>
        <a:srgbClr val="731472"/>
      </a:accent6>
      <a:hlink>
        <a:srgbClr val="17B3E8"/>
      </a:hlink>
      <a:folHlink>
        <a:srgbClr val="002060"/>
      </a:folHlink>
    </a:clrScheme>
    <a:fontScheme name="Custom 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66A47CA08738B44AE9373EDE5D4DE5E" ma:contentTypeVersion="9" ma:contentTypeDescription="Create a new document." ma:contentTypeScope="" ma:versionID="7ebf25bd659c33602524667b82d8c9c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0ABD34-716A-4689-805C-88BD078B0FAF}">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0D4B4F4F-E0D3-426B-9A00-DBF2F8E6615D}">
  <ds:schemaRefs>
    <ds:schemaRef ds:uri="http://schemas.microsoft.com/sharepoint/v3/contenttype/forms"/>
  </ds:schemaRefs>
</ds:datastoreItem>
</file>

<file path=customXml/itemProps3.xml><?xml version="1.0" encoding="utf-8"?>
<ds:datastoreItem xmlns:ds="http://schemas.openxmlformats.org/officeDocument/2006/customXml" ds:itemID="{58000569-C839-49F6-9741-BF2E874BB9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6893</TotalTime>
  <Words>1934</Words>
  <Application>Microsoft Office PowerPoint</Application>
  <PresentationFormat>On-screen Show (4:3)</PresentationFormat>
  <Paragraphs>293</Paragraphs>
  <Slides>37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Black</vt:lpstr>
      <vt:lpstr>Bookman Old Style</vt:lpstr>
      <vt:lpstr>Calibri</vt:lpstr>
      <vt:lpstr>Wingdings</vt:lpstr>
      <vt:lpstr>Creation Technologies</vt:lpstr>
      <vt:lpstr>Welcome to Creation Technologies Milwaukee</vt:lpstr>
      <vt:lpstr>PowerPoint Presentation</vt:lpstr>
      <vt:lpstr>Milwaukee Leadership Team</vt:lpstr>
      <vt:lpstr>People &amp; Culture Focused</vt:lpstr>
      <vt:lpstr>PowerPoint Presentation</vt:lpstr>
      <vt:lpstr>Mission Statement</vt:lpstr>
      <vt:lpstr>Our Purpose</vt:lpstr>
      <vt:lpstr>Quality</vt:lpstr>
      <vt:lpstr>PowerPoint Presentation</vt:lpstr>
      <vt:lpstr>PowerPoint Presentation</vt:lpstr>
      <vt:lpstr>PowerPoint Presentation</vt:lpstr>
      <vt:lpstr>PowerPoint Presentation</vt:lpstr>
      <vt:lpstr>ITAR (International Traffic In Arms Regulations)</vt:lpstr>
      <vt:lpstr>Harassment Policy </vt:lpstr>
      <vt:lpstr>Hours</vt:lpstr>
      <vt:lpstr>PowerPoint Presentation</vt:lpstr>
      <vt:lpstr>Breaks and Lunch</vt:lpstr>
      <vt:lpstr>Designated Smoking Area</vt:lpstr>
      <vt:lpstr>PowerPoint Presentation</vt:lpstr>
      <vt:lpstr>PowerPoint Presentation</vt:lpstr>
      <vt:lpstr>PowerPoint Presentation</vt:lpstr>
      <vt:lpstr>PowerPoint Presentation</vt:lpstr>
      <vt:lpstr>PowerPoint Presentation</vt:lpstr>
      <vt:lpstr>ESD Link</vt:lpstr>
      <vt:lpstr>PowerPoint Presentation</vt:lpstr>
      <vt:lpstr>PowerPoint Presentation</vt:lpstr>
      <vt:lpstr>PowerPoint Presentation</vt:lpstr>
      <vt:lpstr>PowerPoint Presentation</vt:lpstr>
      <vt:lpstr>PowerPoint Presentation</vt:lpstr>
      <vt:lpstr>Creation Terms</vt:lpstr>
      <vt:lpstr>Global Handbook – Location &amp; Acknowledgement</vt:lpstr>
      <vt:lpstr>PowerPoint Presentation</vt:lpstr>
      <vt:lpstr>Customer-Focused Business Model</vt:lpstr>
      <vt:lpstr>PowerPoint Presentation</vt:lpstr>
      <vt:lpstr>Creation Technologies  Welcomes You!</vt:lpstr>
      <vt:lpstr>Question Time</vt:lpstr>
      <vt:lpstr>PowerPoint Presentation</vt:lpstr>
    </vt:vector>
  </TitlesOfParts>
  <Company>Creation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Creation Technologies</dc:creator>
  <cp:lastModifiedBy>Carmen Valadez</cp:lastModifiedBy>
  <cp:revision>534</cp:revision>
  <cp:lastPrinted>2023-06-27T16:26:11Z</cp:lastPrinted>
  <dcterms:created xsi:type="dcterms:W3CDTF">2008-12-22T22:22:48Z</dcterms:created>
  <dcterms:modified xsi:type="dcterms:W3CDTF">2024-01-10T13:03:03Z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0x010100366A47CA08738B44AE9373EDE5D4DE5E</vt:lpwstr>
  </property>
</Properties>
</file>